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6" r:id="rId3"/>
    <p:sldId id="258" r:id="rId4"/>
    <p:sldId id="260" r:id="rId5"/>
    <p:sldId id="259" r:id="rId6"/>
    <p:sldId id="275" r:id="rId7"/>
    <p:sldId id="263" r:id="rId8"/>
    <p:sldId id="276" r:id="rId9"/>
    <p:sldId id="268" r:id="rId10"/>
    <p:sldId id="331" r:id="rId11"/>
    <p:sldId id="333" r:id="rId12"/>
    <p:sldId id="334" r:id="rId13"/>
    <p:sldId id="336" r:id="rId14"/>
    <p:sldId id="337" r:id="rId15"/>
    <p:sldId id="335" r:id="rId16"/>
    <p:sldId id="338" r:id="rId17"/>
    <p:sldId id="339" r:id="rId18"/>
    <p:sldId id="340" r:id="rId19"/>
    <p:sldId id="341" r:id="rId20"/>
    <p:sldId id="342" r:id="rId21"/>
    <p:sldId id="343" r:id="rId22"/>
    <p:sldId id="344" r:id="rId23"/>
    <p:sldId id="345" r:id="rId24"/>
    <p:sldId id="346" r:id="rId25"/>
    <p:sldId id="347" r:id="rId26"/>
    <p:sldId id="348" r:id="rId27"/>
    <p:sldId id="349" r:id="rId28"/>
    <p:sldId id="350" r:id="rId29"/>
    <p:sldId id="351" r:id="rId30"/>
    <p:sldId id="352" r:id="rId31"/>
    <p:sldId id="367" r:id="rId32"/>
    <p:sldId id="353" r:id="rId33"/>
    <p:sldId id="354" r:id="rId34"/>
    <p:sldId id="355" r:id="rId35"/>
    <p:sldId id="356" r:id="rId36"/>
    <p:sldId id="357" r:id="rId37"/>
    <p:sldId id="358" r:id="rId38"/>
    <p:sldId id="359" r:id="rId39"/>
    <p:sldId id="360" r:id="rId40"/>
    <p:sldId id="361" r:id="rId41"/>
    <p:sldId id="362" r:id="rId42"/>
    <p:sldId id="363" r:id="rId43"/>
    <p:sldId id="364" r:id="rId44"/>
    <p:sldId id="365" r:id="rId45"/>
    <p:sldId id="366" r:id="rId46"/>
    <p:sldId id="368" r:id="rId47"/>
    <p:sldId id="332" r:id="rId48"/>
    <p:sldId id="369" r:id="rId49"/>
    <p:sldId id="370" r:id="rId50"/>
    <p:sldId id="371" r:id="rId51"/>
    <p:sldId id="372" r:id="rId52"/>
    <p:sldId id="373" r:id="rId53"/>
    <p:sldId id="374" r:id="rId54"/>
    <p:sldId id="375" r:id="rId55"/>
    <p:sldId id="376" r:id="rId56"/>
    <p:sldId id="377" r:id="rId57"/>
    <p:sldId id="379" r:id="rId58"/>
    <p:sldId id="380" r:id="rId59"/>
    <p:sldId id="381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43"/>
    <p:restoredTop sz="96327"/>
  </p:normalViewPr>
  <p:slideViewPr>
    <p:cSldViewPr snapToGrid="0" snapToObjects="1">
      <p:cViewPr varScale="1">
        <p:scale>
          <a:sx n="107" d="100"/>
          <a:sy n="107" d="100"/>
        </p:scale>
        <p:origin x="84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CE47D432-9AAE-874B-A036-46F40877F82D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AA041C16-3910-344A-8EEE-F847D0090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378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7D432-9AAE-874B-A036-46F40877F82D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41C16-3910-344A-8EEE-F847D0090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64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7D432-9AAE-874B-A036-46F40877F82D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41C16-3910-344A-8EEE-F847D0090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83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7D432-9AAE-874B-A036-46F40877F82D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41C16-3910-344A-8EEE-F847D0090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51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7D432-9AAE-874B-A036-46F40877F82D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41C16-3910-344A-8EEE-F847D0090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2927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7D432-9AAE-874B-A036-46F40877F82D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41C16-3910-344A-8EEE-F847D0090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788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7D432-9AAE-874B-A036-46F40877F82D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41C16-3910-344A-8EEE-F847D0090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914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CE47D432-9AAE-874B-A036-46F40877F82D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41C16-3910-344A-8EEE-F847D0090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5219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E47D432-9AAE-874B-A036-46F40877F82D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41C16-3910-344A-8EEE-F847D0090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469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7D432-9AAE-874B-A036-46F40877F82D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41C16-3910-344A-8EEE-F847D0090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06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7D432-9AAE-874B-A036-46F40877F82D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41C16-3910-344A-8EEE-F847D0090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588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7D432-9AAE-874B-A036-46F40877F82D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41C16-3910-344A-8EEE-F847D0090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68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7D432-9AAE-874B-A036-46F40877F82D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41C16-3910-344A-8EEE-F847D0090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06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7D432-9AAE-874B-A036-46F40877F82D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41C16-3910-344A-8EEE-F847D0090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714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7D432-9AAE-874B-A036-46F40877F82D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41C16-3910-344A-8EEE-F847D0090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399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7D432-9AAE-874B-A036-46F40877F82D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41C16-3910-344A-8EEE-F847D0090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929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7D432-9AAE-874B-A036-46F40877F82D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41C16-3910-344A-8EEE-F847D0090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01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CE47D432-9AAE-874B-A036-46F40877F82D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AA041C16-3910-344A-8EEE-F847D0090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720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3.40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DAFCD-A8C6-8B4C-A71C-C61FED8F3E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Deploy with AVI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5D2BDC-73BC-6241-BE1D-67CE7FCCD0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Version 2</a:t>
            </a:r>
          </a:p>
        </p:txBody>
      </p:sp>
    </p:spTree>
    <p:extLst>
      <p:ext uri="{BB962C8B-B14F-4D97-AF65-F5344CB8AC3E}">
        <p14:creationId xmlns:p14="http://schemas.microsoft.com/office/powerpoint/2010/main" val="1167237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C1F59-50CD-BB41-BACF-D9DEDA8D3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AVI via Browser for final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AFBC9-497D-9C40-9E21-3BCC653B5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browser to </a:t>
            </a:r>
            <a:r>
              <a:rPr lang="en-US" dirty="0">
                <a:hlinkClick r:id="rId2"/>
              </a:rPr>
              <a:t>http://192.168.3.40</a:t>
            </a:r>
            <a:r>
              <a:rPr lang="en-US" dirty="0"/>
              <a:t> </a:t>
            </a:r>
          </a:p>
          <a:p>
            <a:r>
              <a:rPr lang="en-US" dirty="0"/>
              <a:t>It may take a little bit before the GUI is up!</a:t>
            </a:r>
          </a:p>
        </p:txBody>
      </p:sp>
    </p:spTree>
    <p:extLst>
      <p:ext uri="{BB962C8B-B14F-4D97-AF65-F5344CB8AC3E}">
        <p14:creationId xmlns:p14="http://schemas.microsoft.com/office/powerpoint/2010/main" val="718660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DE3E3-B17F-734B-821E-0D04B6B2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time set up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895C5B4F-D2E3-FA43-A12E-8234C8A04A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557" y="2643256"/>
            <a:ext cx="3353615" cy="3777422"/>
          </a:xfrm>
        </p:spPr>
      </p:pic>
      <p:pic>
        <p:nvPicPr>
          <p:cNvPr id="7" name="Picture 6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D36F796D-E89E-4C4F-BD9F-81F20D28C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246" y="2643256"/>
            <a:ext cx="7598754" cy="377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28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C35A5-8202-1146-A437-2BD4E5BB5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Frist time set up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E950C8D-9D30-AC42-94FA-CAA5028EA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326" y="2133131"/>
            <a:ext cx="8824913" cy="2591737"/>
          </a:xfr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99814A3-CA62-FC44-BA55-D7F394173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043" y="3735874"/>
            <a:ext cx="6499363" cy="288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709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CA290-322F-4E43-A0D2-9C686B20B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Default Cloud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2E74E1-7354-7E4C-8807-A95CAF4822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270" y="2393340"/>
            <a:ext cx="8824913" cy="2071319"/>
          </a:xfrm>
        </p:spPr>
      </p:pic>
      <p:pic>
        <p:nvPicPr>
          <p:cNvPr id="9" name="Picture 8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BDE9345B-B79A-1A49-AA1E-A02A7725C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586" y="3844542"/>
            <a:ext cx="8824913" cy="266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78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9EADD-B085-CA40-9068-D0271114F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Cloud Data Center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84397FC-4777-3145-9992-47E249905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245" y="2389334"/>
            <a:ext cx="3724327" cy="3416300"/>
          </a:xfr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A7A3CFB-88DA-E24E-9AF8-ADA23267B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012" y="2389334"/>
            <a:ext cx="8265988" cy="396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46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D49BB-79B9-BE41-AACF-EAA828B5B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Cloud Networking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7BE0DFE-F084-D74B-8CDB-CA64834290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934" y="2468032"/>
            <a:ext cx="3101539" cy="3416300"/>
          </a:xfr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9FF7980-545F-7142-8A26-560C1D92F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686" y="2468032"/>
            <a:ext cx="8162313" cy="379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8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C77F2-6D5B-6C48-A3D1-55999949E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Cloud is green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614CF6F-A554-F947-8B2C-8F4CA45EF7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700" y="3266523"/>
            <a:ext cx="8824913" cy="2090254"/>
          </a:xfrm>
        </p:spPr>
      </p:pic>
    </p:spTree>
    <p:extLst>
      <p:ext uri="{BB962C8B-B14F-4D97-AF65-F5344CB8AC3E}">
        <p14:creationId xmlns:p14="http://schemas.microsoft.com/office/powerpoint/2010/main" val="878512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C77F2-6D5B-6C48-A3D1-55999949E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Cert (Pencil)</a:t>
            </a:r>
          </a:p>
        </p:txBody>
      </p:sp>
      <p:pic>
        <p:nvPicPr>
          <p:cNvPr id="5" name="Content Placeholder 4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FB1CB394-B54E-D34C-9B3F-C913A00E7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7500" y="2603500"/>
            <a:ext cx="7981312" cy="3416300"/>
          </a:xfrm>
        </p:spPr>
      </p:pic>
    </p:spTree>
    <p:extLst>
      <p:ext uri="{BB962C8B-B14F-4D97-AF65-F5344CB8AC3E}">
        <p14:creationId xmlns:p14="http://schemas.microsoft.com/office/powerpoint/2010/main" val="4084208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C77F2-6D5B-6C48-A3D1-55999949E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these two certs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DCF2D99-813E-D348-8518-011F8178A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089" y="2603500"/>
            <a:ext cx="7898134" cy="3416300"/>
          </a:xfrm>
        </p:spPr>
      </p:pic>
    </p:spTree>
    <p:extLst>
      <p:ext uri="{BB962C8B-B14F-4D97-AF65-F5344CB8AC3E}">
        <p14:creationId xmlns:p14="http://schemas.microsoft.com/office/powerpoint/2010/main" val="686795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C77F2-6D5B-6C48-A3D1-55999949E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Cert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FD9AEB-3ABA-434D-B8D9-3AEAD23DF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475" y="2286724"/>
            <a:ext cx="5141966" cy="2284551"/>
          </a:xfr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C46F316-5CFB-6C4B-849A-A8FC32E26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980" y="3428999"/>
            <a:ext cx="91948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67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D5CB4-8C29-914D-B05D-AD4596B736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5251" y="1072694"/>
            <a:ext cx="8825658" cy="788491"/>
          </a:xfrm>
        </p:spPr>
        <p:txBody>
          <a:bodyPr/>
          <a:lstStyle/>
          <a:p>
            <a:r>
              <a:rPr lang="en-US" dirty="0"/>
              <a:t>Versions used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352A87-E2E8-8142-BFEF-6B8CD50CDB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D3E8A8B-D109-874A-8A58-1E910E086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251" y="3429000"/>
            <a:ext cx="49149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437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C77F2-6D5B-6C48-A3D1-55999949E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cert with SAN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354D663-8DDE-CC41-9165-45E2796AC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623" y="2468032"/>
            <a:ext cx="3335135" cy="3416300"/>
          </a:xfr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2797CE4-8ADA-074D-917B-1EACE69BC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485" y="2639482"/>
            <a:ext cx="5803900" cy="3073400"/>
          </a:xfrm>
          <a:prstGeom prst="rect">
            <a:avLst/>
          </a:prstGeom>
        </p:spPr>
      </p:pic>
      <p:pic>
        <p:nvPicPr>
          <p:cNvPr id="9" name="Picture 8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5264DB3-20C0-6F4C-9BAF-AA9430E5E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8569" y="5884332"/>
            <a:ext cx="7117798" cy="224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684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C77F2-6D5B-6C48-A3D1-55999949E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Save of the cert for vCenter WCP enablement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CB50BAB-7DDE-B945-A6DB-D44F63CF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450" y="4419886"/>
            <a:ext cx="10883900" cy="3695700"/>
          </a:xfrm>
          <a:prstGeom prst="rect">
            <a:avLst/>
          </a:prstGeom>
        </p:spPr>
      </p:pic>
      <p:pic>
        <p:nvPicPr>
          <p:cNvPr id="11" name="Content Placeholder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D6C4028-3BF4-404B-A2E2-F6C7CBECBE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0082" y="2267215"/>
            <a:ext cx="8824913" cy="1981773"/>
          </a:xfrm>
        </p:spPr>
      </p:pic>
    </p:spTree>
    <p:extLst>
      <p:ext uri="{BB962C8B-B14F-4D97-AF65-F5344CB8AC3E}">
        <p14:creationId xmlns:p14="http://schemas.microsoft.com/office/powerpoint/2010/main" val="1151369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C77F2-6D5B-6C48-A3D1-55999949E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 end network (edit)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2381AF9-4D7D-6E47-A541-95271AB565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3203" y="2758725"/>
            <a:ext cx="8824913" cy="3125607"/>
          </a:xfrm>
        </p:spPr>
      </p:pic>
    </p:spTree>
    <p:extLst>
      <p:ext uri="{BB962C8B-B14F-4D97-AF65-F5344CB8AC3E}">
        <p14:creationId xmlns:p14="http://schemas.microsoft.com/office/powerpoint/2010/main" val="2906412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C77F2-6D5B-6C48-A3D1-55999949E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 end network add subnet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7A4233D-3C4F-C541-9E92-203CC7C6D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042" y="1680632"/>
            <a:ext cx="8798403" cy="3416300"/>
          </a:xfr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8CB874B-EDF1-5341-A14C-90814E071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554" y="3429000"/>
            <a:ext cx="7558404" cy="517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39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C77F2-6D5B-6C48-A3D1-55999949E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9F58458-14EC-9E4F-905A-58CA0385D6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700" y="2875807"/>
            <a:ext cx="8824913" cy="2871686"/>
          </a:xfrm>
        </p:spPr>
      </p:pic>
    </p:spTree>
    <p:extLst>
      <p:ext uri="{BB962C8B-B14F-4D97-AF65-F5344CB8AC3E}">
        <p14:creationId xmlns:p14="http://schemas.microsoft.com/office/powerpoint/2010/main" val="11793432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C77F2-6D5B-6C48-A3D1-55999949E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D694516-9698-4C47-9488-3B720CA146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3615" y="2603500"/>
            <a:ext cx="7129083" cy="3416300"/>
          </a:xfrm>
        </p:spPr>
      </p:pic>
    </p:spTree>
    <p:extLst>
      <p:ext uri="{BB962C8B-B14F-4D97-AF65-F5344CB8AC3E}">
        <p14:creationId xmlns:p14="http://schemas.microsoft.com/office/powerpoint/2010/main" val="19803958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C77F2-6D5B-6C48-A3D1-55999949E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EDB84FC-CC1C-F647-9C10-E84EA85F73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356" y="2305326"/>
            <a:ext cx="6858000" cy="3416300"/>
          </a:xfr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F5F8377-9678-6B42-8A40-4BD23D67B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706" y="2969529"/>
            <a:ext cx="8590294" cy="365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194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C77F2-6D5B-6C48-A3D1-55999949E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IPAM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DD790E3-1080-9146-896A-F883C45AC3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5660" y="2603500"/>
            <a:ext cx="4724993" cy="3416300"/>
          </a:xfrm>
        </p:spPr>
      </p:pic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117198C-EC67-334C-8D1B-74623DAC8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8631" y="3581400"/>
            <a:ext cx="23114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464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C77F2-6D5B-6C48-A3D1-55999949E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IPAM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BF8F383-F672-D54D-9C66-F8644EA780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054860"/>
            <a:ext cx="3526878" cy="3416300"/>
          </a:xfr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C4C9CBB-65A3-DE45-8064-D066FF1C2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164" y="3429000"/>
            <a:ext cx="7766304" cy="311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2262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ED2E2BB-3846-41EB-9F1E-92C33C4A8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73D5773-5AC9-444A-A47A-EB6656ACD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81EB4475-C020-4325-AF59-31FCBFB7C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7689D68-C339-4D5B-9DAA-E13F6BD4D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9CC3E5-EA42-4393-A2C0-5192B91BD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16C778D-2679-4A4A-A2EE-2BC7120D6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10" y="1465256"/>
            <a:ext cx="5448111" cy="1457369"/>
          </a:xfrm>
          <a:prstGeom prst="roundRect">
            <a:avLst>
              <a:gd name="adj" fmla="val 0"/>
            </a:avLst>
          </a:prstGeom>
          <a:effectLst/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B8DBC8E-FBA7-466C-8D97-75B15FBE9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C2A110D-E365-D640-8E22-6042C0525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72946" y="1474893"/>
            <a:ext cx="5370123" cy="1436507"/>
          </a:xfrm>
          <a:prstGeom prst="roundRect">
            <a:avLst>
              <a:gd name="adj" fmla="val 0"/>
            </a:avLst>
          </a:prstGeom>
          <a:effectLst/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6FFF64E-1FE4-4AE0-9D62-567AA183C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133850"/>
            <a:ext cx="11277600" cy="2250018"/>
          </a:xfrm>
          <a:custGeom>
            <a:avLst/>
            <a:gdLst>
              <a:gd name="connsiteX0" fmla="*/ 5264150 w 11277600"/>
              <a:gd name="connsiteY0" fmla="*/ 0 h 2250018"/>
              <a:gd name="connsiteX1" fmla="*/ 5499100 w 11277600"/>
              <a:gd name="connsiteY1" fmla="*/ 1588 h 2250018"/>
              <a:gd name="connsiteX2" fmla="*/ 5730875 w 11277600"/>
              <a:gd name="connsiteY2" fmla="*/ 1588 h 2250018"/>
              <a:gd name="connsiteX3" fmla="*/ 5961063 w 11277600"/>
              <a:gd name="connsiteY3" fmla="*/ 4763 h 2250018"/>
              <a:gd name="connsiteX4" fmla="*/ 6186488 w 11277600"/>
              <a:gd name="connsiteY4" fmla="*/ 9525 h 2250018"/>
              <a:gd name="connsiteX5" fmla="*/ 6410325 w 11277600"/>
              <a:gd name="connsiteY5" fmla="*/ 14288 h 2250018"/>
              <a:gd name="connsiteX6" fmla="*/ 6629400 w 11277600"/>
              <a:gd name="connsiteY6" fmla="*/ 19050 h 2250018"/>
              <a:gd name="connsiteX7" fmla="*/ 6846888 w 11277600"/>
              <a:gd name="connsiteY7" fmla="*/ 26988 h 2250018"/>
              <a:gd name="connsiteX8" fmla="*/ 7061200 w 11277600"/>
              <a:gd name="connsiteY8" fmla="*/ 34925 h 2250018"/>
              <a:gd name="connsiteX9" fmla="*/ 7270750 w 11277600"/>
              <a:gd name="connsiteY9" fmla="*/ 42863 h 2250018"/>
              <a:gd name="connsiteX10" fmla="*/ 7680325 w 11277600"/>
              <a:gd name="connsiteY10" fmla="*/ 63500 h 2250018"/>
              <a:gd name="connsiteX11" fmla="*/ 8072438 w 11277600"/>
              <a:gd name="connsiteY11" fmla="*/ 85725 h 2250018"/>
              <a:gd name="connsiteX12" fmla="*/ 8448675 w 11277600"/>
              <a:gd name="connsiteY12" fmla="*/ 109538 h 2250018"/>
              <a:gd name="connsiteX13" fmla="*/ 8805862 w 11277600"/>
              <a:gd name="connsiteY13" fmla="*/ 134938 h 2250018"/>
              <a:gd name="connsiteX14" fmla="*/ 9145588 w 11277600"/>
              <a:gd name="connsiteY14" fmla="*/ 161925 h 2250018"/>
              <a:gd name="connsiteX15" fmla="*/ 9461500 w 11277600"/>
              <a:gd name="connsiteY15" fmla="*/ 190500 h 2250018"/>
              <a:gd name="connsiteX16" fmla="*/ 9758362 w 11277600"/>
              <a:gd name="connsiteY16" fmla="*/ 219075 h 2250018"/>
              <a:gd name="connsiteX17" fmla="*/ 10031412 w 11277600"/>
              <a:gd name="connsiteY17" fmla="*/ 247650 h 2250018"/>
              <a:gd name="connsiteX18" fmla="*/ 10282238 w 11277600"/>
              <a:gd name="connsiteY18" fmla="*/ 274638 h 2250018"/>
              <a:gd name="connsiteX19" fmla="*/ 10504488 w 11277600"/>
              <a:gd name="connsiteY19" fmla="*/ 300038 h 2250018"/>
              <a:gd name="connsiteX20" fmla="*/ 10704512 w 11277600"/>
              <a:gd name="connsiteY20" fmla="*/ 323850 h 2250018"/>
              <a:gd name="connsiteX21" fmla="*/ 10874375 w 11277600"/>
              <a:gd name="connsiteY21" fmla="*/ 344488 h 2250018"/>
              <a:gd name="connsiteX22" fmla="*/ 11015662 w 11277600"/>
              <a:gd name="connsiteY22" fmla="*/ 363538 h 2250018"/>
              <a:gd name="connsiteX23" fmla="*/ 11210925 w 11277600"/>
              <a:gd name="connsiteY23" fmla="*/ 390525 h 2250018"/>
              <a:gd name="connsiteX24" fmla="*/ 11277600 w 11277600"/>
              <a:gd name="connsiteY24" fmla="*/ 400050 h 2250018"/>
              <a:gd name="connsiteX25" fmla="*/ 11277600 w 11277600"/>
              <a:gd name="connsiteY25" fmla="*/ 2250018 h 2250018"/>
              <a:gd name="connsiteX26" fmla="*/ 0 w 11277600"/>
              <a:gd name="connsiteY26" fmla="*/ 2250018 h 2250018"/>
              <a:gd name="connsiteX27" fmla="*/ 0 w 11277600"/>
              <a:gd name="connsiteY27" fmla="*/ 398463 h 2250018"/>
              <a:gd name="connsiteX28" fmla="*/ 255588 w 11277600"/>
              <a:gd name="connsiteY28" fmla="*/ 358775 h 2250018"/>
              <a:gd name="connsiteX29" fmla="*/ 511175 w 11277600"/>
              <a:gd name="connsiteY29" fmla="*/ 320675 h 2250018"/>
              <a:gd name="connsiteX30" fmla="*/ 766762 w 11277600"/>
              <a:gd name="connsiteY30" fmla="*/ 284163 h 2250018"/>
              <a:gd name="connsiteX31" fmla="*/ 1023938 w 11277600"/>
              <a:gd name="connsiteY31" fmla="*/ 252413 h 2250018"/>
              <a:gd name="connsiteX32" fmla="*/ 1279525 w 11277600"/>
              <a:gd name="connsiteY32" fmla="*/ 220663 h 2250018"/>
              <a:gd name="connsiteX33" fmla="*/ 1536700 w 11277600"/>
              <a:gd name="connsiteY33" fmla="*/ 190500 h 2250018"/>
              <a:gd name="connsiteX34" fmla="*/ 1790700 w 11277600"/>
              <a:gd name="connsiteY34" fmla="*/ 165100 h 2250018"/>
              <a:gd name="connsiteX35" fmla="*/ 2047875 w 11277600"/>
              <a:gd name="connsiteY35" fmla="*/ 141288 h 2250018"/>
              <a:gd name="connsiteX36" fmla="*/ 2303462 w 11277600"/>
              <a:gd name="connsiteY36" fmla="*/ 119063 h 2250018"/>
              <a:gd name="connsiteX37" fmla="*/ 2555875 w 11277600"/>
              <a:gd name="connsiteY37" fmla="*/ 100013 h 2250018"/>
              <a:gd name="connsiteX38" fmla="*/ 2809875 w 11277600"/>
              <a:gd name="connsiteY38" fmla="*/ 80963 h 2250018"/>
              <a:gd name="connsiteX39" fmla="*/ 3062288 w 11277600"/>
              <a:gd name="connsiteY39" fmla="*/ 65088 h 2250018"/>
              <a:gd name="connsiteX40" fmla="*/ 3313113 w 11277600"/>
              <a:gd name="connsiteY40" fmla="*/ 52388 h 2250018"/>
              <a:gd name="connsiteX41" fmla="*/ 3563938 w 11277600"/>
              <a:gd name="connsiteY41" fmla="*/ 39688 h 2250018"/>
              <a:gd name="connsiteX42" fmla="*/ 3811588 w 11277600"/>
              <a:gd name="connsiteY42" fmla="*/ 28575 h 2250018"/>
              <a:gd name="connsiteX43" fmla="*/ 4057650 w 11277600"/>
              <a:gd name="connsiteY43" fmla="*/ 20638 h 2250018"/>
              <a:gd name="connsiteX44" fmla="*/ 4303713 w 11277600"/>
              <a:gd name="connsiteY44" fmla="*/ 14288 h 2250018"/>
              <a:gd name="connsiteX45" fmla="*/ 4546600 w 11277600"/>
              <a:gd name="connsiteY45" fmla="*/ 7938 h 2250018"/>
              <a:gd name="connsiteX46" fmla="*/ 4787900 w 11277600"/>
              <a:gd name="connsiteY46" fmla="*/ 4763 h 2250018"/>
              <a:gd name="connsiteX47" fmla="*/ 5027613 w 11277600"/>
              <a:gd name="connsiteY47" fmla="*/ 1588 h 225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277600" h="2250018">
                <a:moveTo>
                  <a:pt x="5264150" y="0"/>
                </a:moveTo>
                <a:lnTo>
                  <a:pt x="5499100" y="1588"/>
                </a:lnTo>
                <a:lnTo>
                  <a:pt x="5730875" y="1588"/>
                </a:lnTo>
                <a:lnTo>
                  <a:pt x="5961063" y="4763"/>
                </a:lnTo>
                <a:lnTo>
                  <a:pt x="6186488" y="9525"/>
                </a:lnTo>
                <a:lnTo>
                  <a:pt x="6410325" y="14288"/>
                </a:lnTo>
                <a:lnTo>
                  <a:pt x="6629400" y="19050"/>
                </a:lnTo>
                <a:lnTo>
                  <a:pt x="6846888" y="26988"/>
                </a:lnTo>
                <a:lnTo>
                  <a:pt x="7061200" y="34925"/>
                </a:lnTo>
                <a:lnTo>
                  <a:pt x="7270750" y="42863"/>
                </a:lnTo>
                <a:lnTo>
                  <a:pt x="7680325" y="63500"/>
                </a:lnTo>
                <a:lnTo>
                  <a:pt x="8072438" y="85725"/>
                </a:lnTo>
                <a:lnTo>
                  <a:pt x="8448675" y="109538"/>
                </a:lnTo>
                <a:lnTo>
                  <a:pt x="8805862" y="134938"/>
                </a:lnTo>
                <a:lnTo>
                  <a:pt x="9145588" y="161925"/>
                </a:lnTo>
                <a:lnTo>
                  <a:pt x="9461500" y="190500"/>
                </a:lnTo>
                <a:lnTo>
                  <a:pt x="9758362" y="219075"/>
                </a:lnTo>
                <a:lnTo>
                  <a:pt x="10031412" y="247650"/>
                </a:lnTo>
                <a:lnTo>
                  <a:pt x="10282238" y="274638"/>
                </a:lnTo>
                <a:lnTo>
                  <a:pt x="10504488" y="300038"/>
                </a:lnTo>
                <a:lnTo>
                  <a:pt x="10704512" y="323850"/>
                </a:lnTo>
                <a:lnTo>
                  <a:pt x="10874375" y="344488"/>
                </a:lnTo>
                <a:lnTo>
                  <a:pt x="11015662" y="363538"/>
                </a:lnTo>
                <a:lnTo>
                  <a:pt x="11210925" y="390525"/>
                </a:lnTo>
                <a:lnTo>
                  <a:pt x="11277600" y="400050"/>
                </a:lnTo>
                <a:lnTo>
                  <a:pt x="11277600" y="2250018"/>
                </a:lnTo>
                <a:lnTo>
                  <a:pt x="0" y="2250018"/>
                </a:lnTo>
                <a:lnTo>
                  <a:pt x="0" y="398463"/>
                </a:lnTo>
                <a:lnTo>
                  <a:pt x="255588" y="358775"/>
                </a:lnTo>
                <a:lnTo>
                  <a:pt x="511175" y="320675"/>
                </a:lnTo>
                <a:lnTo>
                  <a:pt x="766762" y="284163"/>
                </a:lnTo>
                <a:lnTo>
                  <a:pt x="1023938" y="252413"/>
                </a:lnTo>
                <a:lnTo>
                  <a:pt x="1279525" y="220663"/>
                </a:lnTo>
                <a:lnTo>
                  <a:pt x="1536700" y="190500"/>
                </a:lnTo>
                <a:lnTo>
                  <a:pt x="1790700" y="165100"/>
                </a:lnTo>
                <a:lnTo>
                  <a:pt x="2047875" y="141288"/>
                </a:lnTo>
                <a:lnTo>
                  <a:pt x="2303462" y="119063"/>
                </a:lnTo>
                <a:lnTo>
                  <a:pt x="2555875" y="100013"/>
                </a:lnTo>
                <a:lnTo>
                  <a:pt x="2809875" y="80963"/>
                </a:lnTo>
                <a:lnTo>
                  <a:pt x="3062288" y="65088"/>
                </a:lnTo>
                <a:lnTo>
                  <a:pt x="3313113" y="52388"/>
                </a:lnTo>
                <a:lnTo>
                  <a:pt x="3563938" y="39688"/>
                </a:lnTo>
                <a:lnTo>
                  <a:pt x="3811588" y="28575"/>
                </a:lnTo>
                <a:lnTo>
                  <a:pt x="4057650" y="20638"/>
                </a:lnTo>
                <a:lnTo>
                  <a:pt x="4303713" y="14288"/>
                </a:lnTo>
                <a:lnTo>
                  <a:pt x="4546600" y="7938"/>
                </a:lnTo>
                <a:lnTo>
                  <a:pt x="4787900" y="4763"/>
                </a:lnTo>
                <a:lnTo>
                  <a:pt x="5027613" y="158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9C80E52D-DE5C-4267-9C99-8741F2E42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3767" y="4117124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C77F2-6D5B-6C48-A3D1-55999949E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75" y="4517136"/>
            <a:ext cx="10893095" cy="117494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1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Default Cloud edit and add IPAM</a:t>
            </a:r>
          </a:p>
        </p:txBody>
      </p:sp>
    </p:spTree>
    <p:extLst>
      <p:ext uri="{BB962C8B-B14F-4D97-AF65-F5344CB8AC3E}">
        <p14:creationId xmlns:p14="http://schemas.microsoft.com/office/powerpoint/2010/main" val="2760389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D5CB4-8C29-914D-B05D-AD4596B736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890" y="442310"/>
            <a:ext cx="8825658" cy="991346"/>
          </a:xfrm>
        </p:spPr>
        <p:txBody>
          <a:bodyPr/>
          <a:lstStyle/>
          <a:p>
            <a:r>
              <a:rPr lang="en-US" dirty="0"/>
              <a:t>Set 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352A87-E2E8-8142-BFEF-6B8CD50CDB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42C1B618-8919-CC4E-875A-6304F4134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gray">
          <a:xfrm>
            <a:off x="1218722" y="1340372"/>
            <a:ext cx="6279431" cy="4709572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34ABB54-2279-CA4C-BB8A-551AC1EC8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223" y="2613908"/>
            <a:ext cx="3263055" cy="343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64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C77F2-6D5B-6C48-A3D1-55999949E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Cloud edit and add IPAM</a:t>
            </a:r>
          </a:p>
        </p:txBody>
      </p:sp>
      <p:pic>
        <p:nvPicPr>
          <p:cNvPr id="5" name="Content Placeholder 4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ABD39421-59B5-3545-8A37-6BCF36318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7266" y="2603500"/>
            <a:ext cx="5741781" cy="3416300"/>
          </a:xfrm>
        </p:spPr>
      </p:pic>
    </p:spTree>
    <p:extLst>
      <p:ext uri="{BB962C8B-B14F-4D97-AF65-F5344CB8AC3E}">
        <p14:creationId xmlns:p14="http://schemas.microsoft.com/office/powerpoint/2010/main" val="715761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DC287-4E25-FF4D-90B3-9B374911C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Due to a bug in u3 make sure basic auth is enabled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370EFAC-0A30-B048-B30B-93635C1B1D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5151" y="2603500"/>
            <a:ext cx="7186010" cy="3416300"/>
          </a:xfrm>
        </p:spPr>
      </p:pic>
    </p:spTree>
    <p:extLst>
      <p:ext uri="{BB962C8B-B14F-4D97-AF65-F5344CB8AC3E}">
        <p14:creationId xmlns:p14="http://schemas.microsoft.com/office/powerpoint/2010/main" val="24335082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C77F2-6D5B-6C48-A3D1-55999949E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WCP enablement add content Lib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3C6BA16-0129-6945-84E0-F32DCB70BB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518" y="2468032"/>
            <a:ext cx="5549482" cy="3416300"/>
          </a:xfr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BE7B8B8-1033-B044-8549-C0D6A85F0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722036"/>
            <a:ext cx="5875903" cy="261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6218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ED2E2BB-3846-41EB-9F1E-92C33C4A8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73D5773-5AC9-444A-A47A-EB6656ACD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81EB4475-C020-4325-AF59-31FCBFB7C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7689D68-C339-4D5B-9DAA-E13F6BD4D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D564D1C-BBBA-41AB-8D3D-65E651368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63F519-D67F-403F-938E-102A5A37D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690B2E9-00B3-4554-8C5C-2D5134ADF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133850"/>
            <a:ext cx="11277600" cy="2250018"/>
          </a:xfrm>
          <a:custGeom>
            <a:avLst/>
            <a:gdLst>
              <a:gd name="connsiteX0" fmla="*/ 5264150 w 11277600"/>
              <a:gd name="connsiteY0" fmla="*/ 0 h 2250018"/>
              <a:gd name="connsiteX1" fmla="*/ 5499100 w 11277600"/>
              <a:gd name="connsiteY1" fmla="*/ 1588 h 2250018"/>
              <a:gd name="connsiteX2" fmla="*/ 5730875 w 11277600"/>
              <a:gd name="connsiteY2" fmla="*/ 1588 h 2250018"/>
              <a:gd name="connsiteX3" fmla="*/ 5961063 w 11277600"/>
              <a:gd name="connsiteY3" fmla="*/ 4763 h 2250018"/>
              <a:gd name="connsiteX4" fmla="*/ 6186488 w 11277600"/>
              <a:gd name="connsiteY4" fmla="*/ 9525 h 2250018"/>
              <a:gd name="connsiteX5" fmla="*/ 6410325 w 11277600"/>
              <a:gd name="connsiteY5" fmla="*/ 14288 h 2250018"/>
              <a:gd name="connsiteX6" fmla="*/ 6629400 w 11277600"/>
              <a:gd name="connsiteY6" fmla="*/ 19050 h 2250018"/>
              <a:gd name="connsiteX7" fmla="*/ 6846888 w 11277600"/>
              <a:gd name="connsiteY7" fmla="*/ 26988 h 2250018"/>
              <a:gd name="connsiteX8" fmla="*/ 7061200 w 11277600"/>
              <a:gd name="connsiteY8" fmla="*/ 34925 h 2250018"/>
              <a:gd name="connsiteX9" fmla="*/ 7270750 w 11277600"/>
              <a:gd name="connsiteY9" fmla="*/ 42863 h 2250018"/>
              <a:gd name="connsiteX10" fmla="*/ 7680325 w 11277600"/>
              <a:gd name="connsiteY10" fmla="*/ 63500 h 2250018"/>
              <a:gd name="connsiteX11" fmla="*/ 8072438 w 11277600"/>
              <a:gd name="connsiteY11" fmla="*/ 85725 h 2250018"/>
              <a:gd name="connsiteX12" fmla="*/ 8448675 w 11277600"/>
              <a:gd name="connsiteY12" fmla="*/ 109538 h 2250018"/>
              <a:gd name="connsiteX13" fmla="*/ 8805862 w 11277600"/>
              <a:gd name="connsiteY13" fmla="*/ 134938 h 2250018"/>
              <a:gd name="connsiteX14" fmla="*/ 9145588 w 11277600"/>
              <a:gd name="connsiteY14" fmla="*/ 161925 h 2250018"/>
              <a:gd name="connsiteX15" fmla="*/ 9461500 w 11277600"/>
              <a:gd name="connsiteY15" fmla="*/ 190500 h 2250018"/>
              <a:gd name="connsiteX16" fmla="*/ 9758362 w 11277600"/>
              <a:gd name="connsiteY16" fmla="*/ 219075 h 2250018"/>
              <a:gd name="connsiteX17" fmla="*/ 10031412 w 11277600"/>
              <a:gd name="connsiteY17" fmla="*/ 247650 h 2250018"/>
              <a:gd name="connsiteX18" fmla="*/ 10282238 w 11277600"/>
              <a:gd name="connsiteY18" fmla="*/ 274638 h 2250018"/>
              <a:gd name="connsiteX19" fmla="*/ 10504488 w 11277600"/>
              <a:gd name="connsiteY19" fmla="*/ 300038 h 2250018"/>
              <a:gd name="connsiteX20" fmla="*/ 10704512 w 11277600"/>
              <a:gd name="connsiteY20" fmla="*/ 323850 h 2250018"/>
              <a:gd name="connsiteX21" fmla="*/ 10874375 w 11277600"/>
              <a:gd name="connsiteY21" fmla="*/ 344488 h 2250018"/>
              <a:gd name="connsiteX22" fmla="*/ 11015662 w 11277600"/>
              <a:gd name="connsiteY22" fmla="*/ 363538 h 2250018"/>
              <a:gd name="connsiteX23" fmla="*/ 11210925 w 11277600"/>
              <a:gd name="connsiteY23" fmla="*/ 390525 h 2250018"/>
              <a:gd name="connsiteX24" fmla="*/ 11277600 w 11277600"/>
              <a:gd name="connsiteY24" fmla="*/ 400050 h 2250018"/>
              <a:gd name="connsiteX25" fmla="*/ 11277600 w 11277600"/>
              <a:gd name="connsiteY25" fmla="*/ 2250018 h 2250018"/>
              <a:gd name="connsiteX26" fmla="*/ 0 w 11277600"/>
              <a:gd name="connsiteY26" fmla="*/ 2250018 h 2250018"/>
              <a:gd name="connsiteX27" fmla="*/ 0 w 11277600"/>
              <a:gd name="connsiteY27" fmla="*/ 398463 h 2250018"/>
              <a:gd name="connsiteX28" fmla="*/ 255588 w 11277600"/>
              <a:gd name="connsiteY28" fmla="*/ 358775 h 2250018"/>
              <a:gd name="connsiteX29" fmla="*/ 511175 w 11277600"/>
              <a:gd name="connsiteY29" fmla="*/ 320675 h 2250018"/>
              <a:gd name="connsiteX30" fmla="*/ 766762 w 11277600"/>
              <a:gd name="connsiteY30" fmla="*/ 284163 h 2250018"/>
              <a:gd name="connsiteX31" fmla="*/ 1023938 w 11277600"/>
              <a:gd name="connsiteY31" fmla="*/ 252413 h 2250018"/>
              <a:gd name="connsiteX32" fmla="*/ 1279525 w 11277600"/>
              <a:gd name="connsiteY32" fmla="*/ 220663 h 2250018"/>
              <a:gd name="connsiteX33" fmla="*/ 1536700 w 11277600"/>
              <a:gd name="connsiteY33" fmla="*/ 190500 h 2250018"/>
              <a:gd name="connsiteX34" fmla="*/ 1790700 w 11277600"/>
              <a:gd name="connsiteY34" fmla="*/ 165100 h 2250018"/>
              <a:gd name="connsiteX35" fmla="*/ 2047875 w 11277600"/>
              <a:gd name="connsiteY35" fmla="*/ 141288 h 2250018"/>
              <a:gd name="connsiteX36" fmla="*/ 2303462 w 11277600"/>
              <a:gd name="connsiteY36" fmla="*/ 119063 h 2250018"/>
              <a:gd name="connsiteX37" fmla="*/ 2555875 w 11277600"/>
              <a:gd name="connsiteY37" fmla="*/ 100013 h 2250018"/>
              <a:gd name="connsiteX38" fmla="*/ 2809875 w 11277600"/>
              <a:gd name="connsiteY38" fmla="*/ 80963 h 2250018"/>
              <a:gd name="connsiteX39" fmla="*/ 3062288 w 11277600"/>
              <a:gd name="connsiteY39" fmla="*/ 65088 h 2250018"/>
              <a:gd name="connsiteX40" fmla="*/ 3313113 w 11277600"/>
              <a:gd name="connsiteY40" fmla="*/ 52388 h 2250018"/>
              <a:gd name="connsiteX41" fmla="*/ 3563938 w 11277600"/>
              <a:gd name="connsiteY41" fmla="*/ 39688 h 2250018"/>
              <a:gd name="connsiteX42" fmla="*/ 3811588 w 11277600"/>
              <a:gd name="connsiteY42" fmla="*/ 28575 h 2250018"/>
              <a:gd name="connsiteX43" fmla="*/ 4057650 w 11277600"/>
              <a:gd name="connsiteY43" fmla="*/ 20638 h 2250018"/>
              <a:gd name="connsiteX44" fmla="*/ 4303713 w 11277600"/>
              <a:gd name="connsiteY44" fmla="*/ 14288 h 2250018"/>
              <a:gd name="connsiteX45" fmla="*/ 4546600 w 11277600"/>
              <a:gd name="connsiteY45" fmla="*/ 7938 h 2250018"/>
              <a:gd name="connsiteX46" fmla="*/ 4787900 w 11277600"/>
              <a:gd name="connsiteY46" fmla="*/ 4763 h 2250018"/>
              <a:gd name="connsiteX47" fmla="*/ 5027613 w 11277600"/>
              <a:gd name="connsiteY47" fmla="*/ 1588 h 225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277600" h="2250018">
                <a:moveTo>
                  <a:pt x="5264150" y="0"/>
                </a:moveTo>
                <a:lnTo>
                  <a:pt x="5499100" y="1588"/>
                </a:lnTo>
                <a:lnTo>
                  <a:pt x="5730875" y="1588"/>
                </a:lnTo>
                <a:lnTo>
                  <a:pt x="5961063" y="4763"/>
                </a:lnTo>
                <a:lnTo>
                  <a:pt x="6186488" y="9525"/>
                </a:lnTo>
                <a:lnTo>
                  <a:pt x="6410325" y="14288"/>
                </a:lnTo>
                <a:lnTo>
                  <a:pt x="6629400" y="19050"/>
                </a:lnTo>
                <a:lnTo>
                  <a:pt x="6846888" y="26988"/>
                </a:lnTo>
                <a:lnTo>
                  <a:pt x="7061200" y="34925"/>
                </a:lnTo>
                <a:lnTo>
                  <a:pt x="7270750" y="42863"/>
                </a:lnTo>
                <a:lnTo>
                  <a:pt x="7680325" y="63500"/>
                </a:lnTo>
                <a:lnTo>
                  <a:pt x="8072438" y="85725"/>
                </a:lnTo>
                <a:lnTo>
                  <a:pt x="8448675" y="109538"/>
                </a:lnTo>
                <a:lnTo>
                  <a:pt x="8805862" y="134938"/>
                </a:lnTo>
                <a:lnTo>
                  <a:pt x="9145588" y="161925"/>
                </a:lnTo>
                <a:lnTo>
                  <a:pt x="9461500" y="190500"/>
                </a:lnTo>
                <a:lnTo>
                  <a:pt x="9758362" y="219075"/>
                </a:lnTo>
                <a:lnTo>
                  <a:pt x="10031412" y="247650"/>
                </a:lnTo>
                <a:lnTo>
                  <a:pt x="10282238" y="274638"/>
                </a:lnTo>
                <a:lnTo>
                  <a:pt x="10504488" y="300038"/>
                </a:lnTo>
                <a:lnTo>
                  <a:pt x="10704512" y="323850"/>
                </a:lnTo>
                <a:lnTo>
                  <a:pt x="10874375" y="344488"/>
                </a:lnTo>
                <a:lnTo>
                  <a:pt x="11015662" y="363538"/>
                </a:lnTo>
                <a:lnTo>
                  <a:pt x="11210925" y="390525"/>
                </a:lnTo>
                <a:lnTo>
                  <a:pt x="11277600" y="400050"/>
                </a:lnTo>
                <a:lnTo>
                  <a:pt x="11277600" y="2250018"/>
                </a:lnTo>
                <a:lnTo>
                  <a:pt x="0" y="2250018"/>
                </a:lnTo>
                <a:lnTo>
                  <a:pt x="0" y="398463"/>
                </a:lnTo>
                <a:lnTo>
                  <a:pt x="255588" y="358775"/>
                </a:lnTo>
                <a:lnTo>
                  <a:pt x="511175" y="320675"/>
                </a:lnTo>
                <a:lnTo>
                  <a:pt x="766762" y="284163"/>
                </a:lnTo>
                <a:lnTo>
                  <a:pt x="1023938" y="252413"/>
                </a:lnTo>
                <a:lnTo>
                  <a:pt x="1279525" y="220663"/>
                </a:lnTo>
                <a:lnTo>
                  <a:pt x="1536700" y="190500"/>
                </a:lnTo>
                <a:lnTo>
                  <a:pt x="1790700" y="165100"/>
                </a:lnTo>
                <a:lnTo>
                  <a:pt x="2047875" y="141288"/>
                </a:lnTo>
                <a:lnTo>
                  <a:pt x="2303462" y="119063"/>
                </a:lnTo>
                <a:lnTo>
                  <a:pt x="2555875" y="100013"/>
                </a:lnTo>
                <a:lnTo>
                  <a:pt x="2809875" y="80963"/>
                </a:lnTo>
                <a:lnTo>
                  <a:pt x="3062288" y="65088"/>
                </a:lnTo>
                <a:lnTo>
                  <a:pt x="3313113" y="52388"/>
                </a:lnTo>
                <a:lnTo>
                  <a:pt x="3563938" y="39688"/>
                </a:lnTo>
                <a:lnTo>
                  <a:pt x="3811588" y="28575"/>
                </a:lnTo>
                <a:lnTo>
                  <a:pt x="4057650" y="20638"/>
                </a:lnTo>
                <a:lnTo>
                  <a:pt x="4303713" y="14288"/>
                </a:lnTo>
                <a:lnTo>
                  <a:pt x="4546600" y="7938"/>
                </a:lnTo>
                <a:lnTo>
                  <a:pt x="4787900" y="4763"/>
                </a:lnTo>
                <a:lnTo>
                  <a:pt x="5027613" y="158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25225EF6-7666-40A5-813B-4BE52C749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3767" y="4117124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C77F2-6D5B-6C48-A3D1-55999949E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76" y="4174067"/>
            <a:ext cx="10893094" cy="14814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Content lib subscription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25CFD5C-6BAC-6A48-9782-2A0FCD1A8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136" y="934065"/>
            <a:ext cx="3206444" cy="2517058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7B0B1EF-2FA6-E74E-8A49-1D5446218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72946" y="1055035"/>
            <a:ext cx="3775725" cy="2265434"/>
          </a:xfrm>
          <a:prstGeom prst="roundRect">
            <a:avLst>
              <a:gd name="adj" fmla="val 1858"/>
            </a:avLst>
          </a:prstGeom>
          <a:effectLst/>
        </p:spPr>
      </p:pic>
    </p:spTree>
    <p:extLst>
      <p:ext uri="{BB962C8B-B14F-4D97-AF65-F5344CB8AC3E}">
        <p14:creationId xmlns:p14="http://schemas.microsoft.com/office/powerpoint/2010/main" val="26972175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ED2E2BB-3846-41EB-9F1E-92C33C4A8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73D5773-5AC9-444A-A47A-EB6656ACD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81EB4475-C020-4325-AF59-31FCBFB7C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7689D68-C339-4D5B-9DAA-E13F6BD4D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9CC3E5-EA42-4393-A2C0-5192B91BD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8090AD6-2860-8F43-9A4C-34CE90274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1110" y="1356294"/>
            <a:ext cx="5448111" cy="1675293"/>
          </a:xfrm>
          <a:prstGeom prst="roundRect">
            <a:avLst>
              <a:gd name="adj" fmla="val 0"/>
            </a:avLst>
          </a:prstGeom>
          <a:effectLst/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B8DBC8E-FBA7-466C-8D97-75B15FBE9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9EB5968-D388-B449-943E-C8DEFE9FB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946" y="1179536"/>
            <a:ext cx="5370123" cy="2027220"/>
          </a:xfrm>
          <a:prstGeom prst="roundRect">
            <a:avLst>
              <a:gd name="adj" fmla="val 0"/>
            </a:avLst>
          </a:prstGeom>
          <a:effectLst/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6FFF64E-1FE4-4AE0-9D62-567AA183C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133850"/>
            <a:ext cx="11277600" cy="2250018"/>
          </a:xfrm>
          <a:custGeom>
            <a:avLst/>
            <a:gdLst>
              <a:gd name="connsiteX0" fmla="*/ 5264150 w 11277600"/>
              <a:gd name="connsiteY0" fmla="*/ 0 h 2250018"/>
              <a:gd name="connsiteX1" fmla="*/ 5499100 w 11277600"/>
              <a:gd name="connsiteY1" fmla="*/ 1588 h 2250018"/>
              <a:gd name="connsiteX2" fmla="*/ 5730875 w 11277600"/>
              <a:gd name="connsiteY2" fmla="*/ 1588 h 2250018"/>
              <a:gd name="connsiteX3" fmla="*/ 5961063 w 11277600"/>
              <a:gd name="connsiteY3" fmla="*/ 4763 h 2250018"/>
              <a:gd name="connsiteX4" fmla="*/ 6186488 w 11277600"/>
              <a:gd name="connsiteY4" fmla="*/ 9525 h 2250018"/>
              <a:gd name="connsiteX5" fmla="*/ 6410325 w 11277600"/>
              <a:gd name="connsiteY5" fmla="*/ 14288 h 2250018"/>
              <a:gd name="connsiteX6" fmla="*/ 6629400 w 11277600"/>
              <a:gd name="connsiteY6" fmla="*/ 19050 h 2250018"/>
              <a:gd name="connsiteX7" fmla="*/ 6846888 w 11277600"/>
              <a:gd name="connsiteY7" fmla="*/ 26988 h 2250018"/>
              <a:gd name="connsiteX8" fmla="*/ 7061200 w 11277600"/>
              <a:gd name="connsiteY8" fmla="*/ 34925 h 2250018"/>
              <a:gd name="connsiteX9" fmla="*/ 7270750 w 11277600"/>
              <a:gd name="connsiteY9" fmla="*/ 42863 h 2250018"/>
              <a:gd name="connsiteX10" fmla="*/ 7680325 w 11277600"/>
              <a:gd name="connsiteY10" fmla="*/ 63500 h 2250018"/>
              <a:gd name="connsiteX11" fmla="*/ 8072438 w 11277600"/>
              <a:gd name="connsiteY11" fmla="*/ 85725 h 2250018"/>
              <a:gd name="connsiteX12" fmla="*/ 8448675 w 11277600"/>
              <a:gd name="connsiteY12" fmla="*/ 109538 h 2250018"/>
              <a:gd name="connsiteX13" fmla="*/ 8805862 w 11277600"/>
              <a:gd name="connsiteY13" fmla="*/ 134938 h 2250018"/>
              <a:gd name="connsiteX14" fmla="*/ 9145588 w 11277600"/>
              <a:gd name="connsiteY14" fmla="*/ 161925 h 2250018"/>
              <a:gd name="connsiteX15" fmla="*/ 9461500 w 11277600"/>
              <a:gd name="connsiteY15" fmla="*/ 190500 h 2250018"/>
              <a:gd name="connsiteX16" fmla="*/ 9758362 w 11277600"/>
              <a:gd name="connsiteY16" fmla="*/ 219075 h 2250018"/>
              <a:gd name="connsiteX17" fmla="*/ 10031412 w 11277600"/>
              <a:gd name="connsiteY17" fmla="*/ 247650 h 2250018"/>
              <a:gd name="connsiteX18" fmla="*/ 10282238 w 11277600"/>
              <a:gd name="connsiteY18" fmla="*/ 274638 h 2250018"/>
              <a:gd name="connsiteX19" fmla="*/ 10504488 w 11277600"/>
              <a:gd name="connsiteY19" fmla="*/ 300038 h 2250018"/>
              <a:gd name="connsiteX20" fmla="*/ 10704512 w 11277600"/>
              <a:gd name="connsiteY20" fmla="*/ 323850 h 2250018"/>
              <a:gd name="connsiteX21" fmla="*/ 10874375 w 11277600"/>
              <a:gd name="connsiteY21" fmla="*/ 344488 h 2250018"/>
              <a:gd name="connsiteX22" fmla="*/ 11015662 w 11277600"/>
              <a:gd name="connsiteY22" fmla="*/ 363538 h 2250018"/>
              <a:gd name="connsiteX23" fmla="*/ 11210925 w 11277600"/>
              <a:gd name="connsiteY23" fmla="*/ 390525 h 2250018"/>
              <a:gd name="connsiteX24" fmla="*/ 11277600 w 11277600"/>
              <a:gd name="connsiteY24" fmla="*/ 400050 h 2250018"/>
              <a:gd name="connsiteX25" fmla="*/ 11277600 w 11277600"/>
              <a:gd name="connsiteY25" fmla="*/ 2250018 h 2250018"/>
              <a:gd name="connsiteX26" fmla="*/ 0 w 11277600"/>
              <a:gd name="connsiteY26" fmla="*/ 2250018 h 2250018"/>
              <a:gd name="connsiteX27" fmla="*/ 0 w 11277600"/>
              <a:gd name="connsiteY27" fmla="*/ 398463 h 2250018"/>
              <a:gd name="connsiteX28" fmla="*/ 255588 w 11277600"/>
              <a:gd name="connsiteY28" fmla="*/ 358775 h 2250018"/>
              <a:gd name="connsiteX29" fmla="*/ 511175 w 11277600"/>
              <a:gd name="connsiteY29" fmla="*/ 320675 h 2250018"/>
              <a:gd name="connsiteX30" fmla="*/ 766762 w 11277600"/>
              <a:gd name="connsiteY30" fmla="*/ 284163 h 2250018"/>
              <a:gd name="connsiteX31" fmla="*/ 1023938 w 11277600"/>
              <a:gd name="connsiteY31" fmla="*/ 252413 h 2250018"/>
              <a:gd name="connsiteX32" fmla="*/ 1279525 w 11277600"/>
              <a:gd name="connsiteY32" fmla="*/ 220663 h 2250018"/>
              <a:gd name="connsiteX33" fmla="*/ 1536700 w 11277600"/>
              <a:gd name="connsiteY33" fmla="*/ 190500 h 2250018"/>
              <a:gd name="connsiteX34" fmla="*/ 1790700 w 11277600"/>
              <a:gd name="connsiteY34" fmla="*/ 165100 h 2250018"/>
              <a:gd name="connsiteX35" fmla="*/ 2047875 w 11277600"/>
              <a:gd name="connsiteY35" fmla="*/ 141288 h 2250018"/>
              <a:gd name="connsiteX36" fmla="*/ 2303462 w 11277600"/>
              <a:gd name="connsiteY36" fmla="*/ 119063 h 2250018"/>
              <a:gd name="connsiteX37" fmla="*/ 2555875 w 11277600"/>
              <a:gd name="connsiteY37" fmla="*/ 100013 h 2250018"/>
              <a:gd name="connsiteX38" fmla="*/ 2809875 w 11277600"/>
              <a:gd name="connsiteY38" fmla="*/ 80963 h 2250018"/>
              <a:gd name="connsiteX39" fmla="*/ 3062288 w 11277600"/>
              <a:gd name="connsiteY39" fmla="*/ 65088 h 2250018"/>
              <a:gd name="connsiteX40" fmla="*/ 3313113 w 11277600"/>
              <a:gd name="connsiteY40" fmla="*/ 52388 h 2250018"/>
              <a:gd name="connsiteX41" fmla="*/ 3563938 w 11277600"/>
              <a:gd name="connsiteY41" fmla="*/ 39688 h 2250018"/>
              <a:gd name="connsiteX42" fmla="*/ 3811588 w 11277600"/>
              <a:gd name="connsiteY42" fmla="*/ 28575 h 2250018"/>
              <a:gd name="connsiteX43" fmla="*/ 4057650 w 11277600"/>
              <a:gd name="connsiteY43" fmla="*/ 20638 h 2250018"/>
              <a:gd name="connsiteX44" fmla="*/ 4303713 w 11277600"/>
              <a:gd name="connsiteY44" fmla="*/ 14288 h 2250018"/>
              <a:gd name="connsiteX45" fmla="*/ 4546600 w 11277600"/>
              <a:gd name="connsiteY45" fmla="*/ 7938 h 2250018"/>
              <a:gd name="connsiteX46" fmla="*/ 4787900 w 11277600"/>
              <a:gd name="connsiteY46" fmla="*/ 4763 h 2250018"/>
              <a:gd name="connsiteX47" fmla="*/ 5027613 w 11277600"/>
              <a:gd name="connsiteY47" fmla="*/ 1588 h 225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277600" h="2250018">
                <a:moveTo>
                  <a:pt x="5264150" y="0"/>
                </a:moveTo>
                <a:lnTo>
                  <a:pt x="5499100" y="1588"/>
                </a:lnTo>
                <a:lnTo>
                  <a:pt x="5730875" y="1588"/>
                </a:lnTo>
                <a:lnTo>
                  <a:pt x="5961063" y="4763"/>
                </a:lnTo>
                <a:lnTo>
                  <a:pt x="6186488" y="9525"/>
                </a:lnTo>
                <a:lnTo>
                  <a:pt x="6410325" y="14288"/>
                </a:lnTo>
                <a:lnTo>
                  <a:pt x="6629400" y="19050"/>
                </a:lnTo>
                <a:lnTo>
                  <a:pt x="6846888" y="26988"/>
                </a:lnTo>
                <a:lnTo>
                  <a:pt x="7061200" y="34925"/>
                </a:lnTo>
                <a:lnTo>
                  <a:pt x="7270750" y="42863"/>
                </a:lnTo>
                <a:lnTo>
                  <a:pt x="7680325" y="63500"/>
                </a:lnTo>
                <a:lnTo>
                  <a:pt x="8072438" y="85725"/>
                </a:lnTo>
                <a:lnTo>
                  <a:pt x="8448675" y="109538"/>
                </a:lnTo>
                <a:lnTo>
                  <a:pt x="8805862" y="134938"/>
                </a:lnTo>
                <a:lnTo>
                  <a:pt x="9145588" y="161925"/>
                </a:lnTo>
                <a:lnTo>
                  <a:pt x="9461500" y="190500"/>
                </a:lnTo>
                <a:lnTo>
                  <a:pt x="9758362" y="219075"/>
                </a:lnTo>
                <a:lnTo>
                  <a:pt x="10031412" y="247650"/>
                </a:lnTo>
                <a:lnTo>
                  <a:pt x="10282238" y="274638"/>
                </a:lnTo>
                <a:lnTo>
                  <a:pt x="10504488" y="300038"/>
                </a:lnTo>
                <a:lnTo>
                  <a:pt x="10704512" y="323850"/>
                </a:lnTo>
                <a:lnTo>
                  <a:pt x="10874375" y="344488"/>
                </a:lnTo>
                <a:lnTo>
                  <a:pt x="11015662" y="363538"/>
                </a:lnTo>
                <a:lnTo>
                  <a:pt x="11210925" y="390525"/>
                </a:lnTo>
                <a:lnTo>
                  <a:pt x="11277600" y="400050"/>
                </a:lnTo>
                <a:lnTo>
                  <a:pt x="11277600" y="2250018"/>
                </a:lnTo>
                <a:lnTo>
                  <a:pt x="0" y="2250018"/>
                </a:lnTo>
                <a:lnTo>
                  <a:pt x="0" y="398463"/>
                </a:lnTo>
                <a:lnTo>
                  <a:pt x="255588" y="358775"/>
                </a:lnTo>
                <a:lnTo>
                  <a:pt x="511175" y="320675"/>
                </a:lnTo>
                <a:lnTo>
                  <a:pt x="766762" y="284163"/>
                </a:lnTo>
                <a:lnTo>
                  <a:pt x="1023938" y="252413"/>
                </a:lnTo>
                <a:lnTo>
                  <a:pt x="1279525" y="220663"/>
                </a:lnTo>
                <a:lnTo>
                  <a:pt x="1536700" y="190500"/>
                </a:lnTo>
                <a:lnTo>
                  <a:pt x="1790700" y="165100"/>
                </a:lnTo>
                <a:lnTo>
                  <a:pt x="2047875" y="141288"/>
                </a:lnTo>
                <a:lnTo>
                  <a:pt x="2303462" y="119063"/>
                </a:lnTo>
                <a:lnTo>
                  <a:pt x="2555875" y="100013"/>
                </a:lnTo>
                <a:lnTo>
                  <a:pt x="2809875" y="80963"/>
                </a:lnTo>
                <a:lnTo>
                  <a:pt x="3062288" y="65088"/>
                </a:lnTo>
                <a:lnTo>
                  <a:pt x="3313113" y="52388"/>
                </a:lnTo>
                <a:lnTo>
                  <a:pt x="3563938" y="39688"/>
                </a:lnTo>
                <a:lnTo>
                  <a:pt x="3811588" y="28575"/>
                </a:lnTo>
                <a:lnTo>
                  <a:pt x="4057650" y="20638"/>
                </a:lnTo>
                <a:lnTo>
                  <a:pt x="4303713" y="14288"/>
                </a:lnTo>
                <a:lnTo>
                  <a:pt x="4546600" y="7938"/>
                </a:lnTo>
                <a:lnTo>
                  <a:pt x="4787900" y="4763"/>
                </a:lnTo>
                <a:lnTo>
                  <a:pt x="5027613" y="158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9C80E52D-DE5C-4267-9C99-8741F2E42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3767" y="4117124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C77F2-6D5B-6C48-A3D1-55999949E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75" y="4517136"/>
            <a:ext cx="10893095" cy="11749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Content lib cont…</a:t>
            </a:r>
          </a:p>
        </p:txBody>
      </p:sp>
    </p:spTree>
    <p:extLst>
      <p:ext uri="{BB962C8B-B14F-4D97-AF65-F5344CB8AC3E}">
        <p14:creationId xmlns:p14="http://schemas.microsoft.com/office/powerpoint/2010/main" val="34650085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11">
            <a:extLst>
              <a:ext uri="{FF2B5EF4-FFF2-40B4-BE49-F238E27FC236}">
                <a16:creationId xmlns:a16="http://schemas.microsoft.com/office/drawing/2014/main" id="{EED2E2BB-3846-41EB-9F1E-92C33C4A8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73D5773-5AC9-444A-A47A-EB6656ACD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81EB4475-C020-4325-AF59-31FCBFB7C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3" name="Rectangle 15">
            <a:extLst>
              <a:ext uri="{FF2B5EF4-FFF2-40B4-BE49-F238E27FC236}">
                <a16:creationId xmlns:a16="http://schemas.microsoft.com/office/drawing/2014/main" id="{F7689D68-C339-4D5B-9DAA-E13F6BD4D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id="{4D564D1C-BBBA-41AB-8D3D-65E651368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63F519-D67F-403F-938E-102A5A37D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690B2E9-00B3-4554-8C5C-2D5134ADF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133850"/>
            <a:ext cx="11277600" cy="2250018"/>
          </a:xfrm>
          <a:custGeom>
            <a:avLst/>
            <a:gdLst>
              <a:gd name="connsiteX0" fmla="*/ 5264150 w 11277600"/>
              <a:gd name="connsiteY0" fmla="*/ 0 h 2250018"/>
              <a:gd name="connsiteX1" fmla="*/ 5499100 w 11277600"/>
              <a:gd name="connsiteY1" fmla="*/ 1588 h 2250018"/>
              <a:gd name="connsiteX2" fmla="*/ 5730875 w 11277600"/>
              <a:gd name="connsiteY2" fmla="*/ 1588 h 2250018"/>
              <a:gd name="connsiteX3" fmla="*/ 5961063 w 11277600"/>
              <a:gd name="connsiteY3" fmla="*/ 4763 h 2250018"/>
              <a:gd name="connsiteX4" fmla="*/ 6186488 w 11277600"/>
              <a:gd name="connsiteY4" fmla="*/ 9525 h 2250018"/>
              <a:gd name="connsiteX5" fmla="*/ 6410325 w 11277600"/>
              <a:gd name="connsiteY5" fmla="*/ 14288 h 2250018"/>
              <a:gd name="connsiteX6" fmla="*/ 6629400 w 11277600"/>
              <a:gd name="connsiteY6" fmla="*/ 19050 h 2250018"/>
              <a:gd name="connsiteX7" fmla="*/ 6846888 w 11277600"/>
              <a:gd name="connsiteY7" fmla="*/ 26988 h 2250018"/>
              <a:gd name="connsiteX8" fmla="*/ 7061200 w 11277600"/>
              <a:gd name="connsiteY8" fmla="*/ 34925 h 2250018"/>
              <a:gd name="connsiteX9" fmla="*/ 7270750 w 11277600"/>
              <a:gd name="connsiteY9" fmla="*/ 42863 h 2250018"/>
              <a:gd name="connsiteX10" fmla="*/ 7680325 w 11277600"/>
              <a:gd name="connsiteY10" fmla="*/ 63500 h 2250018"/>
              <a:gd name="connsiteX11" fmla="*/ 8072438 w 11277600"/>
              <a:gd name="connsiteY11" fmla="*/ 85725 h 2250018"/>
              <a:gd name="connsiteX12" fmla="*/ 8448675 w 11277600"/>
              <a:gd name="connsiteY12" fmla="*/ 109538 h 2250018"/>
              <a:gd name="connsiteX13" fmla="*/ 8805862 w 11277600"/>
              <a:gd name="connsiteY13" fmla="*/ 134938 h 2250018"/>
              <a:gd name="connsiteX14" fmla="*/ 9145588 w 11277600"/>
              <a:gd name="connsiteY14" fmla="*/ 161925 h 2250018"/>
              <a:gd name="connsiteX15" fmla="*/ 9461500 w 11277600"/>
              <a:gd name="connsiteY15" fmla="*/ 190500 h 2250018"/>
              <a:gd name="connsiteX16" fmla="*/ 9758362 w 11277600"/>
              <a:gd name="connsiteY16" fmla="*/ 219075 h 2250018"/>
              <a:gd name="connsiteX17" fmla="*/ 10031412 w 11277600"/>
              <a:gd name="connsiteY17" fmla="*/ 247650 h 2250018"/>
              <a:gd name="connsiteX18" fmla="*/ 10282238 w 11277600"/>
              <a:gd name="connsiteY18" fmla="*/ 274638 h 2250018"/>
              <a:gd name="connsiteX19" fmla="*/ 10504488 w 11277600"/>
              <a:gd name="connsiteY19" fmla="*/ 300038 h 2250018"/>
              <a:gd name="connsiteX20" fmla="*/ 10704512 w 11277600"/>
              <a:gd name="connsiteY20" fmla="*/ 323850 h 2250018"/>
              <a:gd name="connsiteX21" fmla="*/ 10874375 w 11277600"/>
              <a:gd name="connsiteY21" fmla="*/ 344488 h 2250018"/>
              <a:gd name="connsiteX22" fmla="*/ 11015662 w 11277600"/>
              <a:gd name="connsiteY22" fmla="*/ 363538 h 2250018"/>
              <a:gd name="connsiteX23" fmla="*/ 11210925 w 11277600"/>
              <a:gd name="connsiteY23" fmla="*/ 390525 h 2250018"/>
              <a:gd name="connsiteX24" fmla="*/ 11277600 w 11277600"/>
              <a:gd name="connsiteY24" fmla="*/ 400050 h 2250018"/>
              <a:gd name="connsiteX25" fmla="*/ 11277600 w 11277600"/>
              <a:gd name="connsiteY25" fmla="*/ 2250018 h 2250018"/>
              <a:gd name="connsiteX26" fmla="*/ 0 w 11277600"/>
              <a:gd name="connsiteY26" fmla="*/ 2250018 h 2250018"/>
              <a:gd name="connsiteX27" fmla="*/ 0 w 11277600"/>
              <a:gd name="connsiteY27" fmla="*/ 398463 h 2250018"/>
              <a:gd name="connsiteX28" fmla="*/ 255588 w 11277600"/>
              <a:gd name="connsiteY28" fmla="*/ 358775 h 2250018"/>
              <a:gd name="connsiteX29" fmla="*/ 511175 w 11277600"/>
              <a:gd name="connsiteY29" fmla="*/ 320675 h 2250018"/>
              <a:gd name="connsiteX30" fmla="*/ 766762 w 11277600"/>
              <a:gd name="connsiteY30" fmla="*/ 284163 h 2250018"/>
              <a:gd name="connsiteX31" fmla="*/ 1023938 w 11277600"/>
              <a:gd name="connsiteY31" fmla="*/ 252413 h 2250018"/>
              <a:gd name="connsiteX32" fmla="*/ 1279525 w 11277600"/>
              <a:gd name="connsiteY32" fmla="*/ 220663 h 2250018"/>
              <a:gd name="connsiteX33" fmla="*/ 1536700 w 11277600"/>
              <a:gd name="connsiteY33" fmla="*/ 190500 h 2250018"/>
              <a:gd name="connsiteX34" fmla="*/ 1790700 w 11277600"/>
              <a:gd name="connsiteY34" fmla="*/ 165100 h 2250018"/>
              <a:gd name="connsiteX35" fmla="*/ 2047875 w 11277600"/>
              <a:gd name="connsiteY35" fmla="*/ 141288 h 2250018"/>
              <a:gd name="connsiteX36" fmla="*/ 2303462 w 11277600"/>
              <a:gd name="connsiteY36" fmla="*/ 119063 h 2250018"/>
              <a:gd name="connsiteX37" fmla="*/ 2555875 w 11277600"/>
              <a:gd name="connsiteY37" fmla="*/ 100013 h 2250018"/>
              <a:gd name="connsiteX38" fmla="*/ 2809875 w 11277600"/>
              <a:gd name="connsiteY38" fmla="*/ 80963 h 2250018"/>
              <a:gd name="connsiteX39" fmla="*/ 3062288 w 11277600"/>
              <a:gd name="connsiteY39" fmla="*/ 65088 h 2250018"/>
              <a:gd name="connsiteX40" fmla="*/ 3313113 w 11277600"/>
              <a:gd name="connsiteY40" fmla="*/ 52388 h 2250018"/>
              <a:gd name="connsiteX41" fmla="*/ 3563938 w 11277600"/>
              <a:gd name="connsiteY41" fmla="*/ 39688 h 2250018"/>
              <a:gd name="connsiteX42" fmla="*/ 3811588 w 11277600"/>
              <a:gd name="connsiteY42" fmla="*/ 28575 h 2250018"/>
              <a:gd name="connsiteX43" fmla="*/ 4057650 w 11277600"/>
              <a:gd name="connsiteY43" fmla="*/ 20638 h 2250018"/>
              <a:gd name="connsiteX44" fmla="*/ 4303713 w 11277600"/>
              <a:gd name="connsiteY44" fmla="*/ 14288 h 2250018"/>
              <a:gd name="connsiteX45" fmla="*/ 4546600 w 11277600"/>
              <a:gd name="connsiteY45" fmla="*/ 7938 h 2250018"/>
              <a:gd name="connsiteX46" fmla="*/ 4787900 w 11277600"/>
              <a:gd name="connsiteY46" fmla="*/ 4763 h 2250018"/>
              <a:gd name="connsiteX47" fmla="*/ 5027613 w 11277600"/>
              <a:gd name="connsiteY47" fmla="*/ 1588 h 225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277600" h="2250018">
                <a:moveTo>
                  <a:pt x="5264150" y="0"/>
                </a:moveTo>
                <a:lnTo>
                  <a:pt x="5499100" y="1588"/>
                </a:lnTo>
                <a:lnTo>
                  <a:pt x="5730875" y="1588"/>
                </a:lnTo>
                <a:lnTo>
                  <a:pt x="5961063" y="4763"/>
                </a:lnTo>
                <a:lnTo>
                  <a:pt x="6186488" y="9525"/>
                </a:lnTo>
                <a:lnTo>
                  <a:pt x="6410325" y="14288"/>
                </a:lnTo>
                <a:lnTo>
                  <a:pt x="6629400" y="19050"/>
                </a:lnTo>
                <a:lnTo>
                  <a:pt x="6846888" y="26988"/>
                </a:lnTo>
                <a:lnTo>
                  <a:pt x="7061200" y="34925"/>
                </a:lnTo>
                <a:lnTo>
                  <a:pt x="7270750" y="42863"/>
                </a:lnTo>
                <a:lnTo>
                  <a:pt x="7680325" y="63500"/>
                </a:lnTo>
                <a:lnTo>
                  <a:pt x="8072438" y="85725"/>
                </a:lnTo>
                <a:lnTo>
                  <a:pt x="8448675" y="109538"/>
                </a:lnTo>
                <a:lnTo>
                  <a:pt x="8805862" y="134938"/>
                </a:lnTo>
                <a:lnTo>
                  <a:pt x="9145588" y="161925"/>
                </a:lnTo>
                <a:lnTo>
                  <a:pt x="9461500" y="190500"/>
                </a:lnTo>
                <a:lnTo>
                  <a:pt x="9758362" y="219075"/>
                </a:lnTo>
                <a:lnTo>
                  <a:pt x="10031412" y="247650"/>
                </a:lnTo>
                <a:lnTo>
                  <a:pt x="10282238" y="274638"/>
                </a:lnTo>
                <a:lnTo>
                  <a:pt x="10504488" y="300038"/>
                </a:lnTo>
                <a:lnTo>
                  <a:pt x="10704512" y="323850"/>
                </a:lnTo>
                <a:lnTo>
                  <a:pt x="10874375" y="344488"/>
                </a:lnTo>
                <a:lnTo>
                  <a:pt x="11015662" y="363538"/>
                </a:lnTo>
                <a:lnTo>
                  <a:pt x="11210925" y="390525"/>
                </a:lnTo>
                <a:lnTo>
                  <a:pt x="11277600" y="400050"/>
                </a:lnTo>
                <a:lnTo>
                  <a:pt x="11277600" y="2250018"/>
                </a:lnTo>
                <a:lnTo>
                  <a:pt x="0" y="2250018"/>
                </a:lnTo>
                <a:lnTo>
                  <a:pt x="0" y="398463"/>
                </a:lnTo>
                <a:lnTo>
                  <a:pt x="255588" y="358775"/>
                </a:lnTo>
                <a:lnTo>
                  <a:pt x="511175" y="320675"/>
                </a:lnTo>
                <a:lnTo>
                  <a:pt x="766762" y="284163"/>
                </a:lnTo>
                <a:lnTo>
                  <a:pt x="1023938" y="252413"/>
                </a:lnTo>
                <a:lnTo>
                  <a:pt x="1279525" y="220663"/>
                </a:lnTo>
                <a:lnTo>
                  <a:pt x="1536700" y="190500"/>
                </a:lnTo>
                <a:lnTo>
                  <a:pt x="1790700" y="165100"/>
                </a:lnTo>
                <a:lnTo>
                  <a:pt x="2047875" y="141288"/>
                </a:lnTo>
                <a:lnTo>
                  <a:pt x="2303462" y="119063"/>
                </a:lnTo>
                <a:lnTo>
                  <a:pt x="2555875" y="100013"/>
                </a:lnTo>
                <a:lnTo>
                  <a:pt x="2809875" y="80963"/>
                </a:lnTo>
                <a:lnTo>
                  <a:pt x="3062288" y="65088"/>
                </a:lnTo>
                <a:lnTo>
                  <a:pt x="3313113" y="52388"/>
                </a:lnTo>
                <a:lnTo>
                  <a:pt x="3563938" y="39688"/>
                </a:lnTo>
                <a:lnTo>
                  <a:pt x="3811588" y="28575"/>
                </a:lnTo>
                <a:lnTo>
                  <a:pt x="4057650" y="20638"/>
                </a:lnTo>
                <a:lnTo>
                  <a:pt x="4303713" y="14288"/>
                </a:lnTo>
                <a:lnTo>
                  <a:pt x="4546600" y="7938"/>
                </a:lnTo>
                <a:lnTo>
                  <a:pt x="4787900" y="4763"/>
                </a:lnTo>
                <a:lnTo>
                  <a:pt x="5027613" y="158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25225EF6-7666-40A5-813B-4BE52C749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3767" y="4117124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C77F2-6D5B-6C48-A3D1-55999949E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76" y="4174067"/>
            <a:ext cx="10893094" cy="14814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WCP enablement 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4DB07CE-8D17-0D47-940E-548047F8B2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54755" y="934065"/>
            <a:ext cx="2133206" cy="2517058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151724D-951B-C345-B9F3-4536CF9F8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9840" y="929223"/>
            <a:ext cx="2621936" cy="2517058"/>
          </a:xfrm>
          <a:prstGeom prst="roundRect">
            <a:avLst>
              <a:gd name="adj" fmla="val 1858"/>
            </a:avLst>
          </a:prstGeom>
          <a:effectLst/>
        </p:spPr>
      </p:pic>
    </p:spTree>
    <p:extLst>
      <p:ext uri="{BB962C8B-B14F-4D97-AF65-F5344CB8AC3E}">
        <p14:creationId xmlns:p14="http://schemas.microsoft.com/office/powerpoint/2010/main" val="26478785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ED2E2BB-3846-41EB-9F1E-92C33C4A8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73D5773-5AC9-444A-A47A-EB6656ACD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81EB4475-C020-4325-AF59-31FCBFB7C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7689D68-C339-4D5B-9DAA-E13F6BD4D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9CC3E5-EA42-4393-A2C0-5192B91BD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E81DDA9-81EE-1F47-9EEE-301B61015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1110" y="1444825"/>
            <a:ext cx="5448111" cy="1498230"/>
          </a:xfrm>
          <a:prstGeom prst="roundRect">
            <a:avLst>
              <a:gd name="adj" fmla="val 0"/>
            </a:avLst>
          </a:prstGeom>
          <a:effectLst/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B8DBC8E-FBA7-466C-8D97-75B15FBE9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FF2B2BA-2FCA-A34D-9C9D-50B9FC4A3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3544" y="473338"/>
            <a:ext cx="3668926" cy="3439617"/>
          </a:xfrm>
          <a:prstGeom prst="roundRect">
            <a:avLst>
              <a:gd name="adj" fmla="val 0"/>
            </a:avLst>
          </a:prstGeom>
          <a:effectLst/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6FFF64E-1FE4-4AE0-9D62-567AA183C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133850"/>
            <a:ext cx="11277600" cy="2250018"/>
          </a:xfrm>
          <a:custGeom>
            <a:avLst/>
            <a:gdLst>
              <a:gd name="connsiteX0" fmla="*/ 5264150 w 11277600"/>
              <a:gd name="connsiteY0" fmla="*/ 0 h 2250018"/>
              <a:gd name="connsiteX1" fmla="*/ 5499100 w 11277600"/>
              <a:gd name="connsiteY1" fmla="*/ 1588 h 2250018"/>
              <a:gd name="connsiteX2" fmla="*/ 5730875 w 11277600"/>
              <a:gd name="connsiteY2" fmla="*/ 1588 h 2250018"/>
              <a:gd name="connsiteX3" fmla="*/ 5961063 w 11277600"/>
              <a:gd name="connsiteY3" fmla="*/ 4763 h 2250018"/>
              <a:gd name="connsiteX4" fmla="*/ 6186488 w 11277600"/>
              <a:gd name="connsiteY4" fmla="*/ 9525 h 2250018"/>
              <a:gd name="connsiteX5" fmla="*/ 6410325 w 11277600"/>
              <a:gd name="connsiteY5" fmla="*/ 14288 h 2250018"/>
              <a:gd name="connsiteX6" fmla="*/ 6629400 w 11277600"/>
              <a:gd name="connsiteY6" fmla="*/ 19050 h 2250018"/>
              <a:gd name="connsiteX7" fmla="*/ 6846888 w 11277600"/>
              <a:gd name="connsiteY7" fmla="*/ 26988 h 2250018"/>
              <a:gd name="connsiteX8" fmla="*/ 7061200 w 11277600"/>
              <a:gd name="connsiteY8" fmla="*/ 34925 h 2250018"/>
              <a:gd name="connsiteX9" fmla="*/ 7270750 w 11277600"/>
              <a:gd name="connsiteY9" fmla="*/ 42863 h 2250018"/>
              <a:gd name="connsiteX10" fmla="*/ 7680325 w 11277600"/>
              <a:gd name="connsiteY10" fmla="*/ 63500 h 2250018"/>
              <a:gd name="connsiteX11" fmla="*/ 8072438 w 11277600"/>
              <a:gd name="connsiteY11" fmla="*/ 85725 h 2250018"/>
              <a:gd name="connsiteX12" fmla="*/ 8448675 w 11277600"/>
              <a:gd name="connsiteY12" fmla="*/ 109538 h 2250018"/>
              <a:gd name="connsiteX13" fmla="*/ 8805862 w 11277600"/>
              <a:gd name="connsiteY13" fmla="*/ 134938 h 2250018"/>
              <a:gd name="connsiteX14" fmla="*/ 9145588 w 11277600"/>
              <a:gd name="connsiteY14" fmla="*/ 161925 h 2250018"/>
              <a:gd name="connsiteX15" fmla="*/ 9461500 w 11277600"/>
              <a:gd name="connsiteY15" fmla="*/ 190500 h 2250018"/>
              <a:gd name="connsiteX16" fmla="*/ 9758362 w 11277600"/>
              <a:gd name="connsiteY16" fmla="*/ 219075 h 2250018"/>
              <a:gd name="connsiteX17" fmla="*/ 10031412 w 11277600"/>
              <a:gd name="connsiteY17" fmla="*/ 247650 h 2250018"/>
              <a:gd name="connsiteX18" fmla="*/ 10282238 w 11277600"/>
              <a:gd name="connsiteY18" fmla="*/ 274638 h 2250018"/>
              <a:gd name="connsiteX19" fmla="*/ 10504488 w 11277600"/>
              <a:gd name="connsiteY19" fmla="*/ 300038 h 2250018"/>
              <a:gd name="connsiteX20" fmla="*/ 10704512 w 11277600"/>
              <a:gd name="connsiteY20" fmla="*/ 323850 h 2250018"/>
              <a:gd name="connsiteX21" fmla="*/ 10874375 w 11277600"/>
              <a:gd name="connsiteY21" fmla="*/ 344488 h 2250018"/>
              <a:gd name="connsiteX22" fmla="*/ 11015662 w 11277600"/>
              <a:gd name="connsiteY22" fmla="*/ 363538 h 2250018"/>
              <a:gd name="connsiteX23" fmla="*/ 11210925 w 11277600"/>
              <a:gd name="connsiteY23" fmla="*/ 390525 h 2250018"/>
              <a:gd name="connsiteX24" fmla="*/ 11277600 w 11277600"/>
              <a:gd name="connsiteY24" fmla="*/ 400050 h 2250018"/>
              <a:gd name="connsiteX25" fmla="*/ 11277600 w 11277600"/>
              <a:gd name="connsiteY25" fmla="*/ 2250018 h 2250018"/>
              <a:gd name="connsiteX26" fmla="*/ 0 w 11277600"/>
              <a:gd name="connsiteY26" fmla="*/ 2250018 h 2250018"/>
              <a:gd name="connsiteX27" fmla="*/ 0 w 11277600"/>
              <a:gd name="connsiteY27" fmla="*/ 398463 h 2250018"/>
              <a:gd name="connsiteX28" fmla="*/ 255588 w 11277600"/>
              <a:gd name="connsiteY28" fmla="*/ 358775 h 2250018"/>
              <a:gd name="connsiteX29" fmla="*/ 511175 w 11277600"/>
              <a:gd name="connsiteY29" fmla="*/ 320675 h 2250018"/>
              <a:gd name="connsiteX30" fmla="*/ 766762 w 11277600"/>
              <a:gd name="connsiteY30" fmla="*/ 284163 h 2250018"/>
              <a:gd name="connsiteX31" fmla="*/ 1023938 w 11277600"/>
              <a:gd name="connsiteY31" fmla="*/ 252413 h 2250018"/>
              <a:gd name="connsiteX32" fmla="*/ 1279525 w 11277600"/>
              <a:gd name="connsiteY32" fmla="*/ 220663 h 2250018"/>
              <a:gd name="connsiteX33" fmla="*/ 1536700 w 11277600"/>
              <a:gd name="connsiteY33" fmla="*/ 190500 h 2250018"/>
              <a:gd name="connsiteX34" fmla="*/ 1790700 w 11277600"/>
              <a:gd name="connsiteY34" fmla="*/ 165100 h 2250018"/>
              <a:gd name="connsiteX35" fmla="*/ 2047875 w 11277600"/>
              <a:gd name="connsiteY35" fmla="*/ 141288 h 2250018"/>
              <a:gd name="connsiteX36" fmla="*/ 2303462 w 11277600"/>
              <a:gd name="connsiteY36" fmla="*/ 119063 h 2250018"/>
              <a:gd name="connsiteX37" fmla="*/ 2555875 w 11277600"/>
              <a:gd name="connsiteY37" fmla="*/ 100013 h 2250018"/>
              <a:gd name="connsiteX38" fmla="*/ 2809875 w 11277600"/>
              <a:gd name="connsiteY38" fmla="*/ 80963 h 2250018"/>
              <a:gd name="connsiteX39" fmla="*/ 3062288 w 11277600"/>
              <a:gd name="connsiteY39" fmla="*/ 65088 h 2250018"/>
              <a:gd name="connsiteX40" fmla="*/ 3313113 w 11277600"/>
              <a:gd name="connsiteY40" fmla="*/ 52388 h 2250018"/>
              <a:gd name="connsiteX41" fmla="*/ 3563938 w 11277600"/>
              <a:gd name="connsiteY41" fmla="*/ 39688 h 2250018"/>
              <a:gd name="connsiteX42" fmla="*/ 3811588 w 11277600"/>
              <a:gd name="connsiteY42" fmla="*/ 28575 h 2250018"/>
              <a:gd name="connsiteX43" fmla="*/ 4057650 w 11277600"/>
              <a:gd name="connsiteY43" fmla="*/ 20638 h 2250018"/>
              <a:gd name="connsiteX44" fmla="*/ 4303713 w 11277600"/>
              <a:gd name="connsiteY44" fmla="*/ 14288 h 2250018"/>
              <a:gd name="connsiteX45" fmla="*/ 4546600 w 11277600"/>
              <a:gd name="connsiteY45" fmla="*/ 7938 h 2250018"/>
              <a:gd name="connsiteX46" fmla="*/ 4787900 w 11277600"/>
              <a:gd name="connsiteY46" fmla="*/ 4763 h 2250018"/>
              <a:gd name="connsiteX47" fmla="*/ 5027613 w 11277600"/>
              <a:gd name="connsiteY47" fmla="*/ 1588 h 225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277600" h="2250018">
                <a:moveTo>
                  <a:pt x="5264150" y="0"/>
                </a:moveTo>
                <a:lnTo>
                  <a:pt x="5499100" y="1588"/>
                </a:lnTo>
                <a:lnTo>
                  <a:pt x="5730875" y="1588"/>
                </a:lnTo>
                <a:lnTo>
                  <a:pt x="5961063" y="4763"/>
                </a:lnTo>
                <a:lnTo>
                  <a:pt x="6186488" y="9525"/>
                </a:lnTo>
                <a:lnTo>
                  <a:pt x="6410325" y="14288"/>
                </a:lnTo>
                <a:lnTo>
                  <a:pt x="6629400" y="19050"/>
                </a:lnTo>
                <a:lnTo>
                  <a:pt x="6846888" y="26988"/>
                </a:lnTo>
                <a:lnTo>
                  <a:pt x="7061200" y="34925"/>
                </a:lnTo>
                <a:lnTo>
                  <a:pt x="7270750" y="42863"/>
                </a:lnTo>
                <a:lnTo>
                  <a:pt x="7680325" y="63500"/>
                </a:lnTo>
                <a:lnTo>
                  <a:pt x="8072438" y="85725"/>
                </a:lnTo>
                <a:lnTo>
                  <a:pt x="8448675" y="109538"/>
                </a:lnTo>
                <a:lnTo>
                  <a:pt x="8805862" y="134938"/>
                </a:lnTo>
                <a:lnTo>
                  <a:pt x="9145588" y="161925"/>
                </a:lnTo>
                <a:lnTo>
                  <a:pt x="9461500" y="190500"/>
                </a:lnTo>
                <a:lnTo>
                  <a:pt x="9758362" y="219075"/>
                </a:lnTo>
                <a:lnTo>
                  <a:pt x="10031412" y="247650"/>
                </a:lnTo>
                <a:lnTo>
                  <a:pt x="10282238" y="274638"/>
                </a:lnTo>
                <a:lnTo>
                  <a:pt x="10504488" y="300038"/>
                </a:lnTo>
                <a:lnTo>
                  <a:pt x="10704512" y="323850"/>
                </a:lnTo>
                <a:lnTo>
                  <a:pt x="10874375" y="344488"/>
                </a:lnTo>
                <a:lnTo>
                  <a:pt x="11015662" y="363538"/>
                </a:lnTo>
                <a:lnTo>
                  <a:pt x="11210925" y="390525"/>
                </a:lnTo>
                <a:lnTo>
                  <a:pt x="11277600" y="400050"/>
                </a:lnTo>
                <a:lnTo>
                  <a:pt x="11277600" y="2250018"/>
                </a:lnTo>
                <a:lnTo>
                  <a:pt x="0" y="2250018"/>
                </a:lnTo>
                <a:lnTo>
                  <a:pt x="0" y="398463"/>
                </a:lnTo>
                <a:lnTo>
                  <a:pt x="255588" y="358775"/>
                </a:lnTo>
                <a:lnTo>
                  <a:pt x="511175" y="320675"/>
                </a:lnTo>
                <a:lnTo>
                  <a:pt x="766762" y="284163"/>
                </a:lnTo>
                <a:lnTo>
                  <a:pt x="1023938" y="252413"/>
                </a:lnTo>
                <a:lnTo>
                  <a:pt x="1279525" y="220663"/>
                </a:lnTo>
                <a:lnTo>
                  <a:pt x="1536700" y="190500"/>
                </a:lnTo>
                <a:lnTo>
                  <a:pt x="1790700" y="165100"/>
                </a:lnTo>
                <a:lnTo>
                  <a:pt x="2047875" y="141288"/>
                </a:lnTo>
                <a:lnTo>
                  <a:pt x="2303462" y="119063"/>
                </a:lnTo>
                <a:lnTo>
                  <a:pt x="2555875" y="100013"/>
                </a:lnTo>
                <a:lnTo>
                  <a:pt x="2809875" y="80963"/>
                </a:lnTo>
                <a:lnTo>
                  <a:pt x="3062288" y="65088"/>
                </a:lnTo>
                <a:lnTo>
                  <a:pt x="3313113" y="52388"/>
                </a:lnTo>
                <a:lnTo>
                  <a:pt x="3563938" y="39688"/>
                </a:lnTo>
                <a:lnTo>
                  <a:pt x="3811588" y="28575"/>
                </a:lnTo>
                <a:lnTo>
                  <a:pt x="4057650" y="20638"/>
                </a:lnTo>
                <a:lnTo>
                  <a:pt x="4303713" y="14288"/>
                </a:lnTo>
                <a:lnTo>
                  <a:pt x="4546600" y="7938"/>
                </a:lnTo>
                <a:lnTo>
                  <a:pt x="4787900" y="4763"/>
                </a:lnTo>
                <a:lnTo>
                  <a:pt x="5027613" y="158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9C80E52D-DE5C-4267-9C99-8741F2E42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3767" y="4117124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C77F2-6D5B-6C48-A3D1-55999949E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75" y="4517136"/>
            <a:ext cx="10893095" cy="11749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WCP Enablement </a:t>
            </a:r>
            <a:r>
              <a:rPr lang="en-US" sz="6000" b="0" i="0" kern="1200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cont</a:t>
            </a:r>
            <a:r>
              <a:rPr lang="en-US" sz="60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066414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ED2E2BB-3846-41EB-9F1E-92C33C4A8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73D5773-5AC9-444A-A47A-EB6656ACD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81EB4475-C020-4325-AF59-31FCBFB7C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7689D68-C339-4D5B-9DAA-E13F6BD4D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D564D1C-BBBA-41AB-8D3D-65E651368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63F519-D67F-403F-938E-102A5A37D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690B2E9-00B3-4554-8C5C-2D5134ADF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133850"/>
            <a:ext cx="11277600" cy="2250018"/>
          </a:xfrm>
          <a:custGeom>
            <a:avLst/>
            <a:gdLst>
              <a:gd name="connsiteX0" fmla="*/ 5264150 w 11277600"/>
              <a:gd name="connsiteY0" fmla="*/ 0 h 2250018"/>
              <a:gd name="connsiteX1" fmla="*/ 5499100 w 11277600"/>
              <a:gd name="connsiteY1" fmla="*/ 1588 h 2250018"/>
              <a:gd name="connsiteX2" fmla="*/ 5730875 w 11277600"/>
              <a:gd name="connsiteY2" fmla="*/ 1588 h 2250018"/>
              <a:gd name="connsiteX3" fmla="*/ 5961063 w 11277600"/>
              <a:gd name="connsiteY3" fmla="*/ 4763 h 2250018"/>
              <a:gd name="connsiteX4" fmla="*/ 6186488 w 11277600"/>
              <a:gd name="connsiteY4" fmla="*/ 9525 h 2250018"/>
              <a:gd name="connsiteX5" fmla="*/ 6410325 w 11277600"/>
              <a:gd name="connsiteY5" fmla="*/ 14288 h 2250018"/>
              <a:gd name="connsiteX6" fmla="*/ 6629400 w 11277600"/>
              <a:gd name="connsiteY6" fmla="*/ 19050 h 2250018"/>
              <a:gd name="connsiteX7" fmla="*/ 6846888 w 11277600"/>
              <a:gd name="connsiteY7" fmla="*/ 26988 h 2250018"/>
              <a:gd name="connsiteX8" fmla="*/ 7061200 w 11277600"/>
              <a:gd name="connsiteY8" fmla="*/ 34925 h 2250018"/>
              <a:gd name="connsiteX9" fmla="*/ 7270750 w 11277600"/>
              <a:gd name="connsiteY9" fmla="*/ 42863 h 2250018"/>
              <a:gd name="connsiteX10" fmla="*/ 7680325 w 11277600"/>
              <a:gd name="connsiteY10" fmla="*/ 63500 h 2250018"/>
              <a:gd name="connsiteX11" fmla="*/ 8072438 w 11277600"/>
              <a:gd name="connsiteY11" fmla="*/ 85725 h 2250018"/>
              <a:gd name="connsiteX12" fmla="*/ 8448675 w 11277600"/>
              <a:gd name="connsiteY12" fmla="*/ 109538 h 2250018"/>
              <a:gd name="connsiteX13" fmla="*/ 8805862 w 11277600"/>
              <a:gd name="connsiteY13" fmla="*/ 134938 h 2250018"/>
              <a:gd name="connsiteX14" fmla="*/ 9145588 w 11277600"/>
              <a:gd name="connsiteY14" fmla="*/ 161925 h 2250018"/>
              <a:gd name="connsiteX15" fmla="*/ 9461500 w 11277600"/>
              <a:gd name="connsiteY15" fmla="*/ 190500 h 2250018"/>
              <a:gd name="connsiteX16" fmla="*/ 9758362 w 11277600"/>
              <a:gd name="connsiteY16" fmla="*/ 219075 h 2250018"/>
              <a:gd name="connsiteX17" fmla="*/ 10031412 w 11277600"/>
              <a:gd name="connsiteY17" fmla="*/ 247650 h 2250018"/>
              <a:gd name="connsiteX18" fmla="*/ 10282238 w 11277600"/>
              <a:gd name="connsiteY18" fmla="*/ 274638 h 2250018"/>
              <a:gd name="connsiteX19" fmla="*/ 10504488 w 11277600"/>
              <a:gd name="connsiteY19" fmla="*/ 300038 h 2250018"/>
              <a:gd name="connsiteX20" fmla="*/ 10704512 w 11277600"/>
              <a:gd name="connsiteY20" fmla="*/ 323850 h 2250018"/>
              <a:gd name="connsiteX21" fmla="*/ 10874375 w 11277600"/>
              <a:gd name="connsiteY21" fmla="*/ 344488 h 2250018"/>
              <a:gd name="connsiteX22" fmla="*/ 11015662 w 11277600"/>
              <a:gd name="connsiteY22" fmla="*/ 363538 h 2250018"/>
              <a:gd name="connsiteX23" fmla="*/ 11210925 w 11277600"/>
              <a:gd name="connsiteY23" fmla="*/ 390525 h 2250018"/>
              <a:gd name="connsiteX24" fmla="*/ 11277600 w 11277600"/>
              <a:gd name="connsiteY24" fmla="*/ 400050 h 2250018"/>
              <a:gd name="connsiteX25" fmla="*/ 11277600 w 11277600"/>
              <a:gd name="connsiteY25" fmla="*/ 2250018 h 2250018"/>
              <a:gd name="connsiteX26" fmla="*/ 0 w 11277600"/>
              <a:gd name="connsiteY26" fmla="*/ 2250018 h 2250018"/>
              <a:gd name="connsiteX27" fmla="*/ 0 w 11277600"/>
              <a:gd name="connsiteY27" fmla="*/ 398463 h 2250018"/>
              <a:gd name="connsiteX28" fmla="*/ 255588 w 11277600"/>
              <a:gd name="connsiteY28" fmla="*/ 358775 h 2250018"/>
              <a:gd name="connsiteX29" fmla="*/ 511175 w 11277600"/>
              <a:gd name="connsiteY29" fmla="*/ 320675 h 2250018"/>
              <a:gd name="connsiteX30" fmla="*/ 766762 w 11277600"/>
              <a:gd name="connsiteY30" fmla="*/ 284163 h 2250018"/>
              <a:gd name="connsiteX31" fmla="*/ 1023938 w 11277600"/>
              <a:gd name="connsiteY31" fmla="*/ 252413 h 2250018"/>
              <a:gd name="connsiteX32" fmla="*/ 1279525 w 11277600"/>
              <a:gd name="connsiteY32" fmla="*/ 220663 h 2250018"/>
              <a:gd name="connsiteX33" fmla="*/ 1536700 w 11277600"/>
              <a:gd name="connsiteY33" fmla="*/ 190500 h 2250018"/>
              <a:gd name="connsiteX34" fmla="*/ 1790700 w 11277600"/>
              <a:gd name="connsiteY34" fmla="*/ 165100 h 2250018"/>
              <a:gd name="connsiteX35" fmla="*/ 2047875 w 11277600"/>
              <a:gd name="connsiteY35" fmla="*/ 141288 h 2250018"/>
              <a:gd name="connsiteX36" fmla="*/ 2303462 w 11277600"/>
              <a:gd name="connsiteY36" fmla="*/ 119063 h 2250018"/>
              <a:gd name="connsiteX37" fmla="*/ 2555875 w 11277600"/>
              <a:gd name="connsiteY37" fmla="*/ 100013 h 2250018"/>
              <a:gd name="connsiteX38" fmla="*/ 2809875 w 11277600"/>
              <a:gd name="connsiteY38" fmla="*/ 80963 h 2250018"/>
              <a:gd name="connsiteX39" fmla="*/ 3062288 w 11277600"/>
              <a:gd name="connsiteY39" fmla="*/ 65088 h 2250018"/>
              <a:gd name="connsiteX40" fmla="*/ 3313113 w 11277600"/>
              <a:gd name="connsiteY40" fmla="*/ 52388 h 2250018"/>
              <a:gd name="connsiteX41" fmla="*/ 3563938 w 11277600"/>
              <a:gd name="connsiteY41" fmla="*/ 39688 h 2250018"/>
              <a:gd name="connsiteX42" fmla="*/ 3811588 w 11277600"/>
              <a:gd name="connsiteY42" fmla="*/ 28575 h 2250018"/>
              <a:gd name="connsiteX43" fmla="*/ 4057650 w 11277600"/>
              <a:gd name="connsiteY43" fmla="*/ 20638 h 2250018"/>
              <a:gd name="connsiteX44" fmla="*/ 4303713 w 11277600"/>
              <a:gd name="connsiteY44" fmla="*/ 14288 h 2250018"/>
              <a:gd name="connsiteX45" fmla="*/ 4546600 w 11277600"/>
              <a:gd name="connsiteY45" fmla="*/ 7938 h 2250018"/>
              <a:gd name="connsiteX46" fmla="*/ 4787900 w 11277600"/>
              <a:gd name="connsiteY46" fmla="*/ 4763 h 2250018"/>
              <a:gd name="connsiteX47" fmla="*/ 5027613 w 11277600"/>
              <a:gd name="connsiteY47" fmla="*/ 1588 h 225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277600" h="2250018">
                <a:moveTo>
                  <a:pt x="5264150" y="0"/>
                </a:moveTo>
                <a:lnTo>
                  <a:pt x="5499100" y="1588"/>
                </a:lnTo>
                <a:lnTo>
                  <a:pt x="5730875" y="1588"/>
                </a:lnTo>
                <a:lnTo>
                  <a:pt x="5961063" y="4763"/>
                </a:lnTo>
                <a:lnTo>
                  <a:pt x="6186488" y="9525"/>
                </a:lnTo>
                <a:lnTo>
                  <a:pt x="6410325" y="14288"/>
                </a:lnTo>
                <a:lnTo>
                  <a:pt x="6629400" y="19050"/>
                </a:lnTo>
                <a:lnTo>
                  <a:pt x="6846888" y="26988"/>
                </a:lnTo>
                <a:lnTo>
                  <a:pt x="7061200" y="34925"/>
                </a:lnTo>
                <a:lnTo>
                  <a:pt x="7270750" y="42863"/>
                </a:lnTo>
                <a:lnTo>
                  <a:pt x="7680325" y="63500"/>
                </a:lnTo>
                <a:lnTo>
                  <a:pt x="8072438" y="85725"/>
                </a:lnTo>
                <a:lnTo>
                  <a:pt x="8448675" y="109538"/>
                </a:lnTo>
                <a:lnTo>
                  <a:pt x="8805862" y="134938"/>
                </a:lnTo>
                <a:lnTo>
                  <a:pt x="9145588" y="161925"/>
                </a:lnTo>
                <a:lnTo>
                  <a:pt x="9461500" y="190500"/>
                </a:lnTo>
                <a:lnTo>
                  <a:pt x="9758362" y="219075"/>
                </a:lnTo>
                <a:lnTo>
                  <a:pt x="10031412" y="247650"/>
                </a:lnTo>
                <a:lnTo>
                  <a:pt x="10282238" y="274638"/>
                </a:lnTo>
                <a:lnTo>
                  <a:pt x="10504488" y="300038"/>
                </a:lnTo>
                <a:lnTo>
                  <a:pt x="10704512" y="323850"/>
                </a:lnTo>
                <a:lnTo>
                  <a:pt x="10874375" y="344488"/>
                </a:lnTo>
                <a:lnTo>
                  <a:pt x="11015662" y="363538"/>
                </a:lnTo>
                <a:lnTo>
                  <a:pt x="11210925" y="390525"/>
                </a:lnTo>
                <a:lnTo>
                  <a:pt x="11277600" y="400050"/>
                </a:lnTo>
                <a:lnTo>
                  <a:pt x="11277600" y="2250018"/>
                </a:lnTo>
                <a:lnTo>
                  <a:pt x="0" y="2250018"/>
                </a:lnTo>
                <a:lnTo>
                  <a:pt x="0" y="398463"/>
                </a:lnTo>
                <a:lnTo>
                  <a:pt x="255588" y="358775"/>
                </a:lnTo>
                <a:lnTo>
                  <a:pt x="511175" y="320675"/>
                </a:lnTo>
                <a:lnTo>
                  <a:pt x="766762" y="284163"/>
                </a:lnTo>
                <a:lnTo>
                  <a:pt x="1023938" y="252413"/>
                </a:lnTo>
                <a:lnTo>
                  <a:pt x="1279525" y="220663"/>
                </a:lnTo>
                <a:lnTo>
                  <a:pt x="1536700" y="190500"/>
                </a:lnTo>
                <a:lnTo>
                  <a:pt x="1790700" y="165100"/>
                </a:lnTo>
                <a:lnTo>
                  <a:pt x="2047875" y="141288"/>
                </a:lnTo>
                <a:lnTo>
                  <a:pt x="2303462" y="119063"/>
                </a:lnTo>
                <a:lnTo>
                  <a:pt x="2555875" y="100013"/>
                </a:lnTo>
                <a:lnTo>
                  <a:pt x="2809875" y="80963"/>
                </a:lnTo>
                <a:lnTo>
                  <a:pt x="3062288" y="65088"/>
                </a:lnTo>
                <a:lnTo>
                  <a:pt x="3313113" y="52388"/>
                </a:lnTo>
                <a:lnTo>
                  <a:pt x="3563938" y="39688"/>
                </a:lnTo>
                <a:lnTo>
                  <a:pt x="3811588" y="28575"/>
                </a:lnTo>
                <a:lnTo>
                  <a:pt x="4057650" y="20638"/>
                </a:lnTo>
                <a:lnTo>
                  <a:pt x="4303713" y="14288"/>
                </a:lnTo>
                <a:lnTo>
                  <a:pt x="4546600" y="7938"/>
                </a:lnTo>
                <a:lnTo>
                  <a:pt x="4787900" y="4763"/>
                </a:lnTo>
                <a:lnTo>
                  <a:pt x="5027613" y="158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25225EF6-7666-40A5-813B-4BE52C749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3767" y="4117124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C77F2-6D5B-6C48-A3D1-55999949E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76" y="4174067"/>
            <a:ext cx="10893094" cy="14814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7200" dirty="0"/>
              <a:t>WCP Enablement </a:t>
            </a:r>
            <a:r>
              <a:rPr lang="en-US" sz="7200" dirty="0" err="1"/>
              <a:t>cont</a:t>
            </a:r>
            <a:r>
              <a:rPr lang="en-US" sz="7200" dirty="0"/>
              <a:t>…</a:t>
            </a:r>
            <a:endParaRPr lang="en-US" sz="7200" b="0" i="0" kern="120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A27F005-D035-D140-87C4-199577476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3496" y="960764"/>
            <a:ext cx="3775725" cy="2463659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431E4F7-F964-674A-ACE8-3BADD61C7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946" y="1163587"/>
            <a:ext cx="3775725" cy="2048330"/>
          </a:xfrm>
          <a:prstGeom prst="roundRect">
            <a:avLst>
              <a:gd name="adj" fmla="val 1858"/>
            </a:avLst>
          </a:prstGeom>
          <a:effectLst/>
        </p:spPr>
      </p:pic>
    </p:spTree>
    <p:extLst>
      <p:ext uri="{BB962C8B-B14F-4D97-AF65-F5344CB8AC3E}">
        <p14:creationId xmlns:p14="http://schemas.microsoft.com/office/powerpoint/2010/main" val="13246763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C77F2-6D5B-6C48-A3D1-55999949E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WCP Enablement </a:t>
            </a:r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4B57050-DBBD-8C43-9568-CA9823BB5F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700" y="3029242"/>
            <a:ext cx="8824913" cy="2564816"/>
          </a:xfrm>
        </p:spPr>
      </p:pic>
    </p:spTree>
    <p:extLst>
      <p:ext uri="{BB962C8B-B14F-4D97-AF65-F5344CB8AC3E}">
        <p14:creationId xmlns:p14="http://schemas.microsoft.com/office/powerpoint/2010/main" val="37975596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C77F2-6D5B-6C48-A3D1-55999949E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WCP Enablement </a:t>
            </a:r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1EDA714-2FF8-194E-BD01-AC4BA9EF4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1828" y="2603500"/>
            <a:ext cx="5092657" cy="3416300"/>
          </a:xfrm>
        </p:spPr>
      </p:pic>
    </p:spTree>
    <p:extLst>
      <p:ext uri="{BB962C8B-B14F-4D97-AF65-F5344CB8AC3E}">
        <p14:creationId xmlns:p14="http://schemas.microsoft.com/office/powerpoint/2010/main" val="2704228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043F7-F24E-B340-8777-B2B404A39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Network layout (.3)(.5)(.7)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A9CFF-397A-314C-95F4-423839F60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435176"/>
            <a:ext cx="9439839" cy="3997828"/>
          </a:xfrm>
        </p:spPr>
        <p:txBody>
          <a:bodyPr/>
          <a:lstStyle/>
          <a:p>
            <a:r>
              <a:rPr lang="en-US" b="1" dirty="0"/>
              <a:t>AVI</a:t>
            </a:r>
            <a:r>
              <a:rPr lang="en-US" dirty="0"/>
              <a:t>						</a:t>
            </a:r>
            <a:r>
              <a:rPr lang="en-US" b="1" dirty="0"/>
              <a:t>Supervisor</a:t>
            </a:r>
          </a:p>
          <a:p>
            <a:r>
              <a:rPr lang="en-US" dirty="0"/>
              <a:t>192.168.3.40 (AVI)	192.168.3.x	MGT	.50 vCenter .51-3 </a:t>
            </a:r>
            <a:r>
              <a:rPr lang="en-US" dirty="0" err="1"/>
              <a:t>ESXi</a:t>
            </a:r>
            <a:endParaRPr lang="en-US" dirty="0"/>
          </a:p>
          <a:p>
            <a:r>
              <a:rPr lang="en-US" dirty="0"/>
              <a:t>192.168.3.60-79                                  MGT      192.168.3.80 (Start)</a:t>
            </a:r>
          </a:p>
          <a:p>
            <a:r>
              <a:rPr lang="en-US" dirty="0"/>
              <a:t>                                   192.168.5.x	Front</a:t>
            </a:r>
          </a:p>
          <a:p>
            <a:r>
              <a:rPr lang="en-US" dirty="0"/>
              <a:t>192.168.5.40-100                                Front</a:t>
            </a:r>
          </a:p>
          <a:p>
            <a:r>
              <a:rPr lang="en-US" dirty="0"/>
              <a:t>                                    192.168.7.x	Workload</a:t>
            </a:r>
          </a:p>
          <a:p>
            <a:r>
              <a:rPr lang="en-US" dirty="0"/>
              <a:t>Route 192.168.5.1 (192.168.7.0/24)   Workload    192.168.7.50-100</a:t>
            </a:r>
          </a:p>
        </p:txBody>
      </p:sp>
    </p:spTree>
    <p:extLst>
      <p:ext uri="{BB962C8B-B14F-4D97-AF65-F5344CB8AC3E}">
        <p14:creationId xmlns:p14="http://schemas.microsoft.com/office/powerpoint/2010/main" val="39068523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C77F2-6D5B-6C48-A3D1-55999949E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WCP Enablement </a:t>
            </a:r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FD67201-C602-2F4A-8BD9-11A0877975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2591" y="2603500"/>
            <a:ext cx="4191130" cy="3416300"/>
          </a:xfrm>
        </p:spPr>
      </p:pic>
    </p:spTree>
    <p:extLst>
      <p:ext uri="{BB962C8B-B14F-4D97-AF65-F5344CB8AC3E}">
        <p14:creationId xmlns:p14="http://schemas.microsoft.com/office/powerpoint/2010/main" val="11741533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ED2E2BB-3846-41EB-9F1E-92C33C4A8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73D5773-5AC9-444A-A47A-EB6656ACD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81EB4475-C020-4325-AF59-31FCBFB7C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7689D68-C339-4D5B-9DAA-E13F6BD4D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D564D1C-BBBA-41AB-8D3D-65E651368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63F519-D67F-403F-938E-102A5A37D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690B2E9-00B3-4554-8C5C-2D5134ADF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133850"/>
            <a:ext cx="11277600" cy="2250018"/>
          </a:xfrm>
          <a:custGeom>
            <a:avLst/>
            <a:gdLst>
              <a:gd name="connsiteX0" fmla="*/ 5264150 w 11277600"/>
              <a:gd name="connsiteY0" fmla="*/ 0 h 2250018"/>
              <a:gd name="connsiteX1" fmla="*/ 5499100 w 11277600"/>
              <a:gd name="connsiteY1" fmla="*/ 1588 h 2250018"/>
              <a:gd name="connsiteX2" fmla="*/ 5730875 w 11277600"/>
              <a:gd name="connsiteY2" fmla="*/ 1588 h 2250018"/>
              <a:gd name="connsiteX3" fmla="*/ 5961063 w 11277600"/>
              <a:gd name="connsiteY3" fmla="*/ 4763 h 2250018"/>
              <a:gd name="connsiteX4" fmla="*/ 6186488 w 11277600"/>
              <a:gd name="connsiteY4" fmla="*/ 9525 h 2250018"/>
              <a:gd name="connsiteX5" fmla="*/ 6410325 w 11277600"/>
              <a:gd name="connsiteY5" fmla="*/ 14288 h 2250018"/>
              <a:gd name="connsiteX6" fmla="*/ 6629400 w 11277600"/>
              <a:gd name="connsiteY6" fmla="*/ 19050 h 2250018"/>
              <a:gd name="connsiteX7" fmla="*/ 6846888 w 11277600"/>
              <a:gd name="connsiteY7" fmla="*/ 26988 h 2250018"/>
              <a:gd name="connsiteX8" fmla="*/ 7061200 w 11277600"/>
              <a:gd name="connsiteY8" fmla="*/ 34925 h 2250018"/>
              <a:gd name="connsiteX9" fmla="*/ 7270750 w 11277600"/>
              <a:gd name="connsiteY9" fmla="*/ 42863 h 2250018"/>
              <a:gd name="connsiteX10" fmla="*/ 7680325 w 11277600"/>
              <a:gd name="connsiteY10" fmla="*/ 63500 h 2250018"/>
              <a:gd name="connsiteX11" fmla="*/ 8072438 w 11277600"/>
              <a:gd name="connsiteY11" fmla="*/ 85725 h 2250018"/>
              <a:gd name="connsiteX12" fmla="*/ 8448675 w 11277600"/>
              <a:gd name="connsiteY12" fmla="*/ 109538 h 2250018"/>
              <a:gd name="connsiteX13" fmla="*/ 8805862 w 11277600"/>
              <a:gd name="connsiteY13" fmla="*/ 134938 h 2250018"/>
              <a:gd name="connsiteX14" fmla="*/ 9145588 w 11277600"/>
              <a:gd name="connsiteY14" fmla="*/ 161925 h 2250018"/>
              <a:gd name="connsiteX15" fmla="*/ 9461500 w 11277600"/>
              <a:gd name="connsiteY15" fmla="*/ 190500 h 2250018"/>
              <a:gd name="connsiteX16" fmla="*/ 9758362 w 11277600"/>
              <a:gd name="connsiteY16" fmla="*/ 219075 h 2250018"/>
              <a:gd name="connsiteX17" fmla="*/ 10031412 w 11277600"/>
              <a:gd name="connsiteY17" fmla="*/ 247650 h 2250018"/>
              <a:gd name="connsiteX18" fmla="*/ 10282238 w 11277600"/>
              <a:gd name="connsiteY18" fmla="*/ 274638 h 2250018"/>
              <a:gd name="connsiteX19" fmla="*/ 10504488 w 11277600"/>
              <a:gd name="connsiteY19" fmla="*/ 300038 h 2250018"/>
              <a:gd name="connsiteX20" fmla="*/ 10704512 w 11277600"/>
              <a:gd name="connsiteY20" fmla="*/ 323850 h 2250018"/>
              <a:gd name="connsiteX21" fmla="*/ 10874375 w 11277600"/>
              <a:gd name="connsiteY21" fmla="*/ 344488 h 2250018"/>
              <a:gd name="connsiteX22" fmla="*/ 11015662 w 11277600"/>
              <a:gd name="connsiteY22" fmla="*/ 363538 h 2250018"/>
              <a:gd name="connsiteX23" fmla="*/ 11210925 w 11277600"/>
              <a:gd name="connsiteY23" fmla="*/ 390525 h 2250018"/>
              <a:gd name="connsiteX24" fmla="*/ 11277600 w 11277600"/>
              <a:gd name="connsiteY24" fmla="*/ 400050 h 2250018"/>
              <a:gd name="connsiteX25" fmla="*/ 11277600 w 11277600"/>
              <a:gd name="connsiteY25" fmla="*/ 2250018 h 2250018"/>
              <a:gd name="connsiteX26" fmla="*/ 0 w 11277600"/>
              <a:gd name="connsiteY26" fmla="*/ 2250018 h 2250018"/>
              <a:gd name="connsiteX27" fmla="*/ 0 w 11277600"/>
              <a:gd name="connsiteY27" fmla="*/ 398463 h 2250018"/>
              <a:gd name="connsiteX28" fmla="*/ 255588 w 11277600"/>
              <a:gd name="connsiteY28" fmla="*/ 358775 h 2250018"/>
              <a:gd name="connsiteX29" fmla="*/ 511175 w 11277600"/>
              <a:gd name="connsiteY29" fmla="*/ 320675 h 2250018"/>
              <a:gd name="connsiteX30" fmla="*/ 766762 w 11277600"/>
              <a:gd name="connsiteY30" fmla="*/ 284163 h 2250018"/>
              <a:gd name="connsiteX31" fmla="*/ 1023938 w 11277600"/>
              <a:gd name="connsiteY31" fmla="*/ 252413 h 2250018"/>
              <a:gd name="connsiteX32" fmla="*/ 1279525 w 11277600"/>
              <a:gd name="connsiteY32" fmla="*/ 220663 h 2250018"/>
              <a:gd name="connsiteX33" fmla="*/ 1536700 w 11277600"/>
              <a:gd name="connsiteY33" fmla="*/ 190500 h 2250018"/>
              <a:gd name="connsiteX34" fmla="*/ 1790700 w 11277600"/>
              <a:gd name="connsiteY34" fmla="*/ 165100 h 2250018"/>
              <a:gd name="connsiteX35" fmla="*/ 2047875 w 11277600"/>
              <a:gd name="connsiteY35" fmla="*/ 141288 h 2250018"/>
              <a:gd name="connsiteX36" fmla="*/ 2303462 w 11277600"/>
              <a:gd name="connsiteY36" fmla="*/ 119063 h 2250018"/>
              <a:gd name="connsiteX37" fmla="*/ 2555875 w 11277600"/>
              <a:gd name="connsiteY37" fmla="*/ 100013 h 2250018"/>
              <a:gd name="connsiteX38" fmla="*/ 2809875 w 11277600"/>
              <a:gd name="connsiteY38" fmla="*/ 80963 h 2250018"/>
              <a:gd name="connsiteX39" fmla="*/ 3062288 w 11277600"/>
              <a:gd name="connsiteY39" fmla="*/ 65088 h 2250018"/>
              <a:gd name="connsiteX40" fmla="*/ 3313113 w 11277600"/>
              <a:gd name="connsiteY40" fmla="*/ 52388 h 2250018"/>
              <a:gd name="connsiteX41" fmla="*/ 3563938 w 11277600"/>
              <a:gd name="connsiteY41" fmla="*/ 39688 h 2250018"/>
              <a:gd name="connsiteX42" fmla="*/ 3811588 w 11277600"/>
              <a:gd name="connsiteY42" fmla="*/ 28575 h 2250018"/>
              <a:gd name="connsiteX43" fmla="*/ 4057650 w 11277600"/>
              <a:gd name="connsiteY43" fmla="*/ 20638 h 2250018"/>
              <a:gd name="connsiteX44" fmla="*/ 4303713 w 11277600"/>
              <a:gd name="connsiteY44" fmla="*/ 14288 h 2250018"/>
              <a:gd name="connsiteX45" fmla="*/ 4546600 w 11277600"/>
              <a:gd name="connsiteY45" fmla="*/ 7938 h 2250018"/>
              <a:gd name="connsiteX46" fmla="*/ 4787900 w 11277600"/>
              <a:gd name="connsiteY46" fmla="*/ 4763 h 2250018"/>
              <a:gd name="connsiteX47" fmla="*/ 5027613 w 11277600"/>
              <a:gd name="connsiteY47" fmla="*/ 1588 h 225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277600" h="2250018">
                <a:moveTo>
                  <a:pt x="5264150" y="0"/>
                </a:moveTo>
                <a:lnTo>
                  <a:pt x="5499100" y="1588"/>
                </a:lnTo>
                <a:lnTo>
                  <a:pt x="5730875" y="1588"/>
                </a:lnTo>
                <a:lnTo>
                  <a:pt x="5961063" y="4763"/>
                </a:lnTo>
                <a:lnTo>
                  <a:pt x="6186488" y="9525"/>
                </a:lnTo>
                <a:lnTo>
                  <a:pt x="6410325" y="14288"/>
                </a:lnTo>
                <a:lnTo>
                  <a:pt x="6629400" y="19050"/>
                </a:lnTo>
                <a:lnTo>
                  <a:pt x="6846888" y="26988"/>
                </a:lnTo>
                <a:lnTo>
                  <a:pt x="7061200" y="34925"/>
                </a:lnTo>
                <a:lnTo>
                  <a:pt x="7270750" y="42863"/>
                </a:lnTo>
                <a:lnTo>
                  <a:pt x="7680325" y="63500"/>
                </a:lnTo>
                <a:lnTo>
                  <a:pt x="8072438" y="85725"/>
                </a:lnTo>
                <a:lnTo>
                  <a:pt x="8448675" y="109538"/>
                </a:lnTo>
                <a:lnTo>
                  <a:pt x="8805862" y="134938"/>
                </a:lnTo>
                <a:lnTo>
                  <a:pt x="9145588" y="161925"/>
                </a:lnTo>
                <a:lnTo>
                  <a:pt x="9461500" y="190500"/>
                </a:lnTo>
                <a:lnTo>
                  <a:pt x="9758362" y="219075"/>
                </a:lnTo>
                <a:lnTo>
                  <a:pt x="10031412" y="247650"/>
                </a:lnTo>
                <a:lnTo>
                  <a:pt x="10282238" y="274638"/>
                </a:lnTo>
                <a:lnTo>
                  <a:pt x="10504488" y="300038"/>
                </a:lnTo>
                <a:lnTo>
                  <a:pt x="10704512" y="323850"/>
                </a:lnTo>
                <a:lnTo>
                  <a:pt x="10874375" y="344488"/>
                </a:lnTo>
                <a:lnTo>
                  <a:pt x="11015662" y="363538"/>
                </a:lnTo>
                <a:lnTo>
                  <a:pt x="11210925" y="390525"/>
                </a:lnTo>
                <a:lnTo>
                  <a:pt x="11277600" y="400050"/>
                </a:lnTo>
                <a:lnTo>
                  <a:pt x="11277600" y="2250018"/>
                </a:lnTo>
                <a:lnTo>
                  <a:pt x="0" y="2250018"/>
                </a:lnTo>
                <a:lnTo>
                  <a:pt x="0" y="398463"/>
                </a:lnTo>
                <a:lnTo>
                  <a:pt x="255588" y="358775"/>
                </a:lnTo>
                <a:lnTo>
                  <a:pt x="511175" y="320675"/>
                </a:lnTo>
                <a:lnTo>
                  <a:pt x="766762" y="284163"/>
                </a:lnTo>
                <a:lnTo>
                  <a:pt x="1023938" y="252413"/>
                </a:lnTo>
                <a:lnTo>
                  <a:pt x="1279525" y="220663"/>
                </a:lnTo>
                <a:lnTo>
                  <a:pt x="1536700" y="190500"/>
                </a:lnTo>
                <a:lnTo>
                  <a:pt x="1790700" y="165100"/>
                </a:lnTo>
                <a:lnTo>
                  <a:pt x="2047875" y="141288"/>
                </a:lnTo>
                <a:lnTo>
                  <a:pt x="2303462" y="119063"/>
                </a:lnTo>
                <a:lnTo>
                  <a:pt x="2555875" y="100013"/>
                </a:lnTo>
                <a:lnTo>
                  <a:pt x="2809875" y="80963"/>
                </a:lnTo>
                <a:lnTo>
                  <a:pt x="3062288" y="65088"/>
                </a:lnTo>
                <a:lnTo>
                  <a:pt x="3313113" y="52388"/>
                </a:lnTo>
                <a:lnTo>
                  <a:pt x="3563938" y="39688"/>
                </a:lnTo>
                <a:lnTo>
                  <a:pt x="3811588" y="28575"/>
                </a:lnTo>
                <a:lnTo>
                  <a:pt x="4057650" y="20638"/>
                </a:lnTo>
                <a:lnTo>
                  <a:pt x="4303713" y="14288"/>
                </a:lnTo>
                <a:lnTo>
                  <a:pt x="4546600" y="7938"/>
                </a:lnTo>
                <a:lnTo>
                  <a:pt x="4787900" y="4763"/>
                </a:lnTo>
                <a:lnTo>
                  <a:pt x="5027613" y="158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25225EF6-7666-40A5-813B-4BE52C749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3767" y="4117124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C77F2-6D5B-6C48-A3D1-55999949E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76" y="4174067"/>
            <a:ext cx="10893094" cy="14814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7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WCP Enablement cont…</a:t>
            </a: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19A19F6-6C5A-D846-82DB-A6E14966B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518" y="934065"/>
            <a:ext cx="3557680" cy="2517058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3106343-2F33-5848-94A4-CFFA784B8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72946" y="1083353"/>
            <a:ext cx="3775725" cy="2208798"/>
          </a:xfrm>
          <a:prstGeom prst="roundRect">
            <a:avLst>
              <a:gd name="adj" fmla="val 1858"/>
            </a:avLst>
          </a:prstGeom>
          <a:effectLst/>
        </p:spPr>
      </p:pic>
    </p:spTree>
    <p:extLst>
      <p:ext uri="{BB962C8B-B14F-4D97-AF65-F5344CB8AC3E}">
        <p14:creationId xmlns:p14="http://schemas.microsoft.com/office/powerpoint/2010/main" val="35500371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C77F2-6D5B-6C48-A3D1-55999949E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WCP Enablement </a:t>
            </a:r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pic>
        <p:nvPicPr>
          <p:cNvPr id="9" name="Content Placeholder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E7B1427-C8B4-634D-AE58-C110E05F4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6432" y="2603500"/>
            <a:ext cx="5103448" cy="3416300"/>
          </a:xfrm>
        </p:spPr>
      </p:pic>
    </p:spTree>
    <p:extLst>
      <p:ext uri="{BB962C8B-B14F-4D97-AF65-F5344CB8AC3E}">
        <p14:creationId xmlns:p14="http://schemas.microsoft.com/office/powerpoint/2010/main" val="21105963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C77F2-6D5B-6C48-A3D1-55999949E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WCP Enablement </a:t>
            </a:r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2C15E29-E92D-194F-A52B-5195285A77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356" y="2603500"/>
            <a:ext cx="4506401" cy="3416300"/>
          </a:xfrm>
        </p:spPr>
      </p:pic>
      <p:pic>
        <p:nvPicPr>
          <p:cNvPr id="6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7214A3A-62D2-2144-82B9-3CAACDC84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44382" y="2603500"/>
            <a:ext cx="4847549" cy="3416300"/>
          </a:xfrm>
        </p:spPr>
      </p:pic>
    </p:spTree>
    <p:extLst>
      <p:ext uri="{BB962C8B-B14F-4D97-AF65-F5344CB8AC3E}">
        <p14:creationId xmlns:p14="http://schemas.microsoft.com/office/powerpoint/2010/main" val="41757641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C77F2-6D5B-6C48-A3D1-55999949E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WCP Enablement </a:t>
            </a:r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AC4A16D-C131-ED43-AD6A-9ABEB5DAB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6149" y="2603500"/>
            <a:ext cx="6864014" cy="3416300"/>
          </a:xfrm>
        </p:spPr>
      </p:pic>
    </p:spTree>
    <p:extLst>
      <p:ext uri="{BB962C8B-B14F-4D97-AF65-F5344CB8AC3E}">
        <p14:creationId xmlns:p14="http://schemas.microsoft.com/office/powerpoint/2010/main" val="37805652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C77F2-6D5B-6C48-A3D1-55999949E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WCP Enablement </a:t>
            </a:r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8E8DFB9-02D8-7C46-B1B6-ACC4E522FA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4209" y="2603500"/>
            <a:ext cx="2507894" cy="3416300"/>
          </a:xfrm>
        </p:spPr>
      </p:pic>
    </p:spTree>
    <p:extLst>
      <p:ext uri="{BB962C8B-B14F-4D97-AF65-F5344CB8AC3E}">
        <p14:creationId xmlns:p14="http://schemas.microsoft.com/office/powerpoint/2010/main" val="24232589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92492-7E33-F241-B756-B641BAB4E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Did I fat finger the AVI password?  Edit here: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F41E5EC-0DA9-944F-8D83-58C33C1B4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6342" y="2603500"/>
            <a:ext cx="5923629" cy="3416300"/>
          </a:xfrm>
        </p:spPr>
      </p:pic>
    </p:spTree>
    <p:extLst>
      <p:ext uri="{BB962C8B-B14F-4D97-AF65-F5344CB8AC3E}">
        <p14:creationId xmlns:p14="http://schemas.microsoft.com/office/powerpoint/2010/main" val="6493822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A2CC0-215F-C948-BAD7-5BAE27965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Did I fat finger the AVI password? </a:t>
            </a:r>
          </a:p>
        </p:txBody>
      </p:sp>
      <p:pic>
        <p:nvPicPr>
          <p:cNvPr id="5" name="Content Placeholder 4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C2E0EAA1-08E9-D04C-9051-B08D5F42A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1860" y="2603500"/>
            <a:ext cx="8652593" cy="3416300"/>
          </a:xfrm>
        </p:spPr>
      </p:pic>
    </p:spTree>
    <p:extLst>
      <p:ext uri="{BB962C8B-B14F-4D97-AF65-F5344CB8AC3E}">
        <p14:creationId xmlns:p14="http://schemas.microsoft.com/office/powerpoint/2010/main" val="40685544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741EC-3C06-8B4E-999F-2BC6B67A4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an issue… </a:t>
            </a:r>
            <a:r>
              <a:rPr lang="en-US" dirty="0" err="1"/>
              <a:t>ssh</a:t>
            </a:r>
            <a:r>
              <a:rPr lang="en-US" dirty="0"/>
              <a:t> to vCenter…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CC1E4-0376-334C-8764-AEE37B4F4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 err="1"/>
              <a:t>ssh</a:t>
            </a:r>
            <a:r>
              <a:rPr lang="en-US" dirty="0"/>
              <a:t> to vCenter </a:t>
            </a:r>
            <a:r>
              <a:rPr lang="en-US" dirty="0" err="1"/>
              <a:t>ssh</a:t>
            </a:r>
            <a:r>
              <a:rPr lang="en-US" dirty="0"/>
              <a:t> root@192.168.3.50</a:t>
            </a:r>
          </a:p>
          <a:p>
            <a:pPr>
              <a:lnSpc>
                <a:spcPct val="100000"/>
              </a:lnSpc>
            </a:pPr>
            <a:r>
              <a:rPr lang="en-US" dirty="0"/>
              <a:t>shell</a:t>
            </a:r>
          </a:p>
          <a:p>
            <a:pPr>
              <a:lnSpc>
                <a:spcPct val="100000"/>
              </a:lnSpc>
            </a:pPr>
            <a:r>
              <a:rPr lang="en-US" dirty="0"/>
              <a:t>/</a:t>
            </a:r>
            <a:r>
              <a:rPr lang="en-US" dirty="0" err="1"/>
              <a:t>usr</a:t>
            </a:r>
            <a:r>
              <a:rPr lang="en-US" dirty="0"/>
              <a:t>/lib/</a:t>
            </a:r>
            <a:r>
              <a:rPr lang="en-US" dirty="0" err="1"/>
              <a:t>vmware-wcp</a:t>
            </a:r>
            <a:r>
              <a:rPr lang="en-US" dirty="0"/>
              <a:t>/decryptK8Pwd.py</a:t>
            </a:r>
          </a:p>
          <a:p>
            <a:pPr>
              <a:lnSpc>
                <a:spcPct val="100000"/>
              </a:lnSpc>
            </a:pPr>
            <a:r>
              <a:rPr lang="en-US" dirty="0" err="1"/>
              <a:t>ssh</a:t>
            </a:r>
            <a:r>
              <a:rPr lang="en-US" dirty="0"/>
              <a:t> to IP and use password from above command</a:t>
            </a:r>
          </a:p>
          <a:p>
            <a:pPr>
              <a:lnSpc>
                <a:spcPct val="100000"/>
              </a:lnSpc>
            </a:pPr>
            <a:r>
              <a:rPr lang="en-US" dirty="0" err="1"/>
              <a:t>kubectl</a:t>
            </a:r>
            <a:r>
              <a:rPr lang="en-US" dirty="0"/>
              <a:t> get events -n </a:t>
            </a:r>
            <a:r>
              <a:rPr lang="en-US" dirty="0" err="1"/>
              <a:t>vmware</a:t>
            </a:r>
            <a:r>
              <a:rPr lang="en-US" dirty="0"/>
              <a:t>-system-</a:t>
            </a:r>
            <a:r>
              <a:rPr lang="en-US" dirty="0" err="1"/>
              <a:t>ako</a:t>
            </a:r>
            <a:r>
              <a:rPr lang="en-US" dirty="0"/>
              <a:t> -w</a:t>
            </a:r>
          </a:p>
          <a:p>
            <a:pPr>
              <a:lnSpc>
                <a:spcPct val="100000"/>
              </a:lnSpc>
            </a:pPr>
            <a:r>
              <a:rPr lang="en-US" dirty="0" err="1"/>
              <a:t>kubectl</a:t>
            </a:r>
            <a:r>
              <a:rPr lang="en-US" dirty="0"/>
              <a:t> get pods -A | grep </a:t>
            </a:r>
            <a:r>
              <a:rPr lang="en-US" dirty="0" err="1"/>
              <a:t>ako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err="1"/>
              <a:t>kubectl</a:t>
            </a:r>
            <a:r>
              <a:rPr lang="en-US" dirty="0"/>
              <a:t> logs -n </a:t>
            </a:r>
            <a:r>
              <a:rPr lang="en-US" dirty="0" err="1"/>
              <a:t>vmware</a:t>
            </a:r>
            <a:r>
              <a:rPr lang="en-US" dirty="0"/>
              <a:t>-system-</a:t>
            </a:r>
            <a:r>
              <a:rPr lang="en-US" dirty="0" err="1"/>
              <a:t>ako</a:t>
            </a:r>
            <a:r>
              <a:rPr lang="en-US" dirty="0"/>
              <a:t> pod/vmware-system-ako-ako-controller-manager-85bb7dd4-wnhrg</a:t>
            </a:r>
          </a:p>
          <a:p>
            <a:pPr>
              <a:lnSpc>
                <a:spcPct val="100000"/>
              </a:lnSpc>
            </a:pPr>
            <a:r>
              <a:rPr lang="en-US" dirty="0" err="1"/>
              <a:t>kubectl</a:t>
            </a:r>
            <a:r>
              <a:rPr lang="en-US" dirty="0"/>
              <a:t> get secrets -A | grep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ako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err="1"/>
              <a:t>kubectl</a:t>
            </a:r>
            <a:r>
              <a:rPr lang="en-US" dirty="0"/>
              <a:t> describe secrets/</a:t>
            </a:r>
            <a:r>
              <a:rPr lang="en-US" dirty="0" err="1"/>
              <a:t>avi</a:t>
            </a:r>
            <a:r>
              <a:rPr lang="en-US" dirty="0"/>
              <a:t>-secret -n </a:t>
            </a:r>
            <a:r>
              <a:rPr lang="en-US" dirty="0" err="1"/>
              <a:t>vmware</a:t>
            </a:r>
            <a:r>
              <a:rPr lang="en-US" dirty="0"/>
              <a:t>-system-</a:t>
            </a:r>
            <a:r>
              <a:rPr lang="en-US" dirty="0" err="1"/>
              <a:t>ako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err="1"/>
              <a:t>kubectl</a:t>
            </a:r>
            <a:r>
              <a:rPr lang="en-US" dirty="0"/>
              <a:t> get secret </a:t>
            </a:r>
            <a:r>
              <a:rPr lang="en-US" dirty="0" err="1"/>
              <a:t>avi</a:t>
            </a:r>
            <a:r>
              <a:rPr lang="en-US" dirty="0"/>
              <a:t>-secret -n </a:t>
            </a:r>
            <a:r>
              <a:rPr lang="en-US" dirty="0" err="1"/>
              <a:t>vmware</a:t>
            </a:r>
            <a:r>
              <a:rPr lang="en-US" dirty="0"/>
              <a:t>-system-</a:t>
            </a:r>
            <a:r>
              <a:rPr lang="en-US" dirty="0" err="1"/>
              <a:t>ako</a:t>
            </a:r>
            <a:r>
              <a:rPr lang="en-US" dirty="0"/>
              <a:t> -n </a:t>
            </a:r>
            <a:r>
              <a:rPr lang="en-US" dirty="0" err="1"/>
              <a:t>vmware</a:t>
            </a:r>
            <a:r>
              <a:rPr lang="en-US" dirty="0"/>
              <a:t>-system-</a:t>
            </a:r>
            <a:r>
              <a:rPr lang="en-US" dirty="0" err="1"/>
              <a:t>ako</a:t>
            </a:r>
            <a:r>
              <a:rPr lang="en-US" dirty="0"/>
              <a:t> -o </a:t>
            </a:r>
            <a:r>
              <a:rPr lang="en-US" dirty="0" err="1"/>
              <a:t>jsonpath</a:t>
            </a:r>
            <a:r>
              <a:rPr lang="en-US" dirty="0"/>
              <a:t>='{.data}'</a:t>
            </a:r>
          </a:p>
          <a:p>
            <a:pPr>
              <a:lnSpc>
                <a:spcPct val="100000"/>
              </a:lnSpc>
            </a:pPr>
            <a:r>
              <a:rPr lang="en-US" dirty="0"/>
              <a:t>echo "Vk13YXJlMSE=" | base64 --decode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1287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741EC-3C06-8B4E-999F-2BC6B67A4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 look what we have here user ID with a training space…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893D04E-88E4-3D41-9DE1-DEE9FC510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700" y="3198944"/>
            <a:ext cx="8824913" cy="2225412"/>
          </a:xfrm>
        </p:spPr>
      </p:pic>
    </p:spTree>
    <p:extLst>
      <p:ext uri="{BB962C8B-B14F-4D97-AF65-F5344CB8AC3E}">
        <p14:creationId xmlns:p14="http://schemas.microsoft.com/office/powerpoint/2010/main" val="1144944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D5CB4-8C29-914D-B05D-AD4596B736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112" y="1462026"/>
            <a:ext cx="8825658" cy="1348381"/>
          </a:xfrm>
        </p:spPr>
        <p:txBody>
          <a:bodyPr/>
          <a:lstStyle/>
          <a:p>
            <a:r>
              <a:rPr lang="en-US" sz="3600" dirty="0"/>
              <a:t>Default AVI license after install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352A87-E2E8-8142-BFEF-6B8CD50CDB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836EBADE-0DB6-4D4C-9B6A-1EE064445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49" y="4047593"/>
            <a:ext cx="12192000" cy="232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11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741EC-3C06-8B4E-999F-2BC6B67A4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system should update this user field but I have no time…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CC1E4-0376-334C-8764-AEE37B4F4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echo -n '-----BEGIN CERTIFICATE-----</a:t>
            </a:r>
          </a:p>
          <a:p>
            <a:r>
              <a:rPr lang="en-US" dirty="0"/>
              <a:t>My cert here….</a:t>
            </a:r>
            <a:r>
              <a:rPr lang="en-US" dirty="0" err="1"/>
              <a:t>OtDaScc</a:t>
            </a:r>
            <a:r>
              <a:rPr lang="en-US" dirty="0"/>
              <a:t>=</a:t>
            </a:r>
          </a:p>
          <a:p>
            <a:r>
              <a:rPr lang="en-US" dirty="0"/>
              <a:t>-----END CERTIFICATE-----' &gt; ./</a:t>
            </a:r>
            <a:r>
              <a:rPr lang="en-US" dirty="0" err="1"/>
              <a:t>certificateAuthorityData.txt</a:t>
            </a:r>
            <a:endParaRPr lang="en-US" dirty="0"/>
          </a:p>
          <a:p>
            <a:r>
              <a:rPr lang="en-US" dirty="0"/>
              <a:t>echo -n 'VMware1!' &gt; ./</a:t>
            </a:r>
            <a:r>
              <a:rPr lang="en-US" dirty="0" err="1"/>
              <a:t>password.txt</a:t>
            </a:r>
            <a:endParaRPr lang="en-US" dirty="0"/>
          </a:p>
          <a:p>
            <a:r>
              <a:rPr lang="en-US" dirty="0"/>
              <a:t>echo -n 'admin' &gt; ./</a:t>
            </a:r>
            <a:r>
              <a:rPr lang="en-US" dirty="0" err="1"/>
              <a:t>username.txt</a:t>
            </a:r>
            <a:endParaRPr lang="en-US" dirty="0"/>
          </a:p>
          <a:p>
            <a:r>
              <a:rPr lang="en-US" dirty="0" err="1"/>
              <a:t>kubectl</a:t>
            </a:r>
            <a:r>
              <a:rPr lang="en-US" dirty="0"/>
              <a:t> delete secret </a:t>
            </a:r>
            <a:r>
              <a:rPr lang="en-US" dirty="0" err="1"/>
              <a:t>avi</a:t>
            </a:r>
            <a:r>
              <a:rPr lang="en-US" dirty="0"/>
              <a:t>-secret -n </a:t>
            </a:r>
            <a:r>
              <a:rPr lang="en-US" dirty="0" err="1"/>
              <a:t>vmware</a:t>
            </a:r>
            <a:r>
              <a:rPr lang="en-US" dirty="0"/>
              <a:t>-system-</a:t>
            </a:r>
            <a:r>
              <a:rPr lang="en-US" dirty="0" err="1"/>
              <a:t>ako</a:t>
            </a:r>
            <a:endParaRPr lang="en-US" dirty="0"/>
          </a:p>
          <a:p>
            <a:r>
              <a:rPr lang="en-US" dirty="0" err="1"/>
              <a:t>kubectl</a:t>
            </a:r>
            <a:r>
              <a:rPr lang="en-US" dirty="0"/>
              <a:t> create secret generic </a:t>
            </a:r>
            <a:r>
              <a:rPr lang="en-US" dirty="0" err="1"/>
              <a:t>avi</a:t>
            </a:r>
            <a:r>
              <a:rPr lang="en-US" dirty="0"/>
              <a:t>-secret -n </a:t>
            </a:r>
            <a:r>
              <a:rPr lang="en-US" dirty="0" err="1"/>
              <a:t>vmware</a:t>
            </a:r>
            <a:r>
              <a:rPr lang="en-US" dirty="0"/>
              <a:t>-system-</a:t>
            </a:r>
            <a:r>
              <a:rPr lang="en-US" dirty="0" err="1"/>
              <a:t>ako</a:t>
            </a:r>
            <a:r>
              <a:rPr lang="en-US" dirty="0"/>
              <a:t> --from-file=./</a:t>
            </a:r>
            <a:r>
              <a:rPr lang="en-US" dirty="0" err="1"/>
              <a:t>certificateAuthorityData.txt</a:t>
            </a:r>
            <a:r>
              <a:rPr lang="en-US" dirty="0"/>
              <a:t> --from-file=./</a:t>
            </a:r>
            <a:r>
              <a:rPr lang="en-US" dirty="0" err="1"/>
              <a:t>password.txt</a:t>
            </a:r>
            <a:r>
              <a:rPr lang="en-US" dirty="0"/>
              <a:t> --from-file=./</a:t>
            </a:r>
            <a:r>
              <a:rPr lang="en-US" dirty="0" err="1"/>
              <a:t>username.txt</a:t>
            </a:r>
            <a:endParaRPr lang="en-US" dirty="0"/>
          </a:p>
          <a:p>
            <a:r>
              <a:rPr lang="en-US" dirty="0" err="1"/>
              <a:t>kubectl</a:t>
            </a:r>
            <a:r>
              <a:rPr lang="en-US" dirty="0"/>
              <a:t> edit secret </a:t>
            </a:r>
            <a:r>
              <a:rPr lang="en-US" dirty="0" err="1"/>
              <a:t>avi</a:t>
            </a:r>
            <a:r>
              <a:rPr lang="en-US" dirty="0"/>
              <a:t>-secret -n </a:t>
            </a:r>
            <a:r>
              <a:rPr lang="en-US" dirty="0" err="1"/>
              <a:t>vmware</a:t>
            </a:r>
            <a:r>
              <a:rPr lang="en-US" dirty="0"/>
              <a:t>-system-</a:t>
            </a:r>
            <a:r>
              <a:rPr lang="en-US" dirty="0" err="1"/>
              <a:t>ako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1151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741EC-3C06-8B4E-999F-2BC6B67A4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 is running 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CC1E4-0376-334C-8764-AEE37B4F4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root@4202c1b4753322614d82535f07f425bd [ ~ ]# </a:t>
            </a:r>
            <a:r>
              <a:rPr lang="en-US" dirty="0" err="1"/>
              <a:t>kubectl</a:t>
            </a:r>
            <a:r>
              <a:rPr lang="en-US" dirty="0"/>
              <a:t> get pods -A | grep 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ako</a:t>
            </a:r>
            <a:endParaRPr lang="en-US" dirty="0"/>
          </a:p>
          <a:p>
            <a:r>
              <a:rPr lang="en-US" dirty="0" err="1"/>
              <a:t>vmware</a:t>
            </a:r>
            <a:r>
              <a:rPr lang="en-US" dirty="0"/>
              <a:t>-system-</a:t>
            </a:r>
            <a:r>
              <a:rPr lang="en-US" dirty="0" err="1"/>
              <a:t>ako</a:t>
            </a:r>
            <a:r>
              <a:rPr lang="en-US" dirty="0"/>
              <a:t>                           vmware-system-ako-ako-controller-manager-684cc57587-k4pvv         1/1     Running     28         139m</a:t>
            </a:r>
          </a:p>
          <a:p>
            <a:r>
              <a:rPr lang="en-US" dirty="0"/>
              <a:t>root@4202c1b4753322614d82535f07f425bd [ ~ ]# </a:t>
            </a:r>
          </a:p>
        </p:txBody>
      </p:sp>
    </p:spTree>
    <p:extLst>
      <p:ext uri="{BB962C8B-B14F-4D97-AF65-F5344CB8AC3E}">
        <p14:creationId xmlns:p14="http://schemas.microsoft.com/office/powerpoint/2010/main" val="12752192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1DD79E6-3AD6-6547-A1D0-1573992715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2" r="63825" b="1"/>
          <a:stretch/>
        </p:blipFill>
        <p:spPr>
          <a:xfrm>
            <a:off x="477086" y="466162"/>
            <a:ext cx="5615867" cy="3937502"/>
          </a:xfrm>
          <a:custGeom>
            <a:avLst/>
            <a:gdLst/>
            <a:ahLst/>
            <a:cxnLst/>
            <a:rect l="l" t="t" r="r" b="b"/>
            <a:pathLst>
              <a:path w="5615867" h="3937502">
                <a:moveTo>
                  <a:pt x="0" y="0"/>
                </a:moveTo>
                <a:lnTo>
                  <a:pt x="5615867" y="0"/>
                </a:lnTo>
                <a:lnTo>
                  <a:pt x="5615867" y="3592995"/>
                </a:lnTo>
                <a:lnTo>
                  <a:pt x="5526768" y="3592995"/>
                </a:lnTo>
                <a:lnTo>
                  <a:pt x="5297516" y="3589699"/>
                </a:lnTo>
                <a:lnTo>
                  <a:pt x="5072759" y="3584753"/>
                </a:lnTo>
                <a:lnTo>
                  <a:pt x="4850251" y="3580082"/>
                </a:lnTo>
                <a:lnTo>
                  <a:pt x="4632236" y="3574861"/>
                </a:lnTo>
                <a:lnTo>
                  <a:pt x="4415345" y="3566894"/>
                </a:lnTo>
                <a:lnTo>
                  <a:pt x="4201828" y="3558376"/>
                </a:lnTo>
                <a:lnTo>
                  <a:pt x="3992803" y="3550683"/>
                </a:lnTo>
                <a:lnTo>
                  <a:pt x="3584870" y="3528977"/>
                </a:lnTo>
                <a:lnTo>
                  <a:pt x="3193793" y="3505898"/>
                </a:lnTo>
                <a:lnTo>
                  <a:pt x="2818449" y="3481719"/>
                </a:lnTo>
                <a:lnTo>
                  <a:pt x="2463334" y="3455068"/>
                </a:lnTo>
                <a:lnTo>
                  <a:pt x="2123952" y="3427317"/>
                </a:lnTo>
                <a:lnTo>
                  <a:pt x="1809292" y="3397369"/>
                </a:lnTo>
                <a:lnTo>
                  <a:pt x="1513738" y="3367971"/>
                </a:lnTo>
                <a:lnTo>
                  <a:pt x="1241781" y="3338572"/>
                </a:lnTo>
                <a:lnTo>
                  <a:pt x="992302" y="3310822"/>
                </a:lnTo>
                <a:lnTo>
                  <a:pt x="770916" y="3284445"/>
                </a:lnTo>
                <a:lnTo>
                  <a:pt x="570883" y="3259442"/>
                </a:lnTo>
                <a:lnTo>
                  <a:pt x="402316" y="3238561"/>
                </a:lnTo>
                <a:lnTo>
                  <a:pt x="260719" y="3218778"/>
                </a:lnTo>
                <a:lnTo>
                  <a:pt x="66304" y="3190479"/>
                </a:lnTo>
                <a:lnTo>
                  <a:pt x="1" y="3180862"/>
                </a:lnTo>
                <a:lnTo>
                  <a:pt x="1" y="3937502"/>
                </a:lnTo>
                <a:lnTo>
                  <a:pt x="0" y="3937502"/>
                </a:lnTo>
                <a:close/>
              </a:path>
            </a:pathLst>
          </a:custGeom>
        </p:spPr>
      </p:pic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00DBED7-B1BE-5C49-BB7D-AD2B48467D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71" r="-1" b="46973"/>
          <a:stretch/>
        </p:blipFill>
        <p:spPr>
          <a:xfrm>
            <a:off x="6089905" y="454911"/>
            <a:ext cx="5625013" cy="3594644"/>
          </a:xfrm>
          <a:custGeom>
            <a:avLst/>
            <a:gdLst/>
            <a:ahLst/>
            <a:cxnLst/>
            <a:rect l="l" t="t" r="r" b="b"/>
            <a:pathLst>
              <a:path w="5625013" h="3594644">
                <a:moveTo>
                  <a:pt x="0" y="0"/>
                </a:moveTo>
                <a:lnTo>
                  <a:pt x="5625013" y="0"/>
                </a:lnTo>
                <a:lnTo>
                  <a:pt x="5625013" y="3182785"/>
                </a:lnTo>
                <a:lnTo>
                  <a:pt x="5369916" y="3223724"/>
                </a:lnTo>
                <a:lnTo>
                  <a:pt x="5115940" y="3262739"/>
                </a:lnTo>
                <a:lnTo>
                  <a:pt x="4860842" y="3300930"/>
                </a:lnTo>
                <a:lnTo>
                  <a:pt x="4604619" y="3333626"/>
                </a:lnTo>
                <a:lnTo>
                  <a:pt x="4349520" y="3366596"/>
                </a:lnTo>
                <a:lnTo>
                  <a:pt x="4093297" y="3397369"/>
                </a:lnTo>
                <a:lnTo>
                  <a:pt x="3840446" y="3423746"/>
                </a:lnTo>
                <a:lnTo>
                  <a:pt x="3584223" y="3448748"/>
                </a:lnTo>
                <a:lnTo>
                  <a:pt x="3329125" y="3471553"/>
                </a:lnTo>
                <a:lnTo>
                  <a:pt x="3078521" y="3491336"/>
                </a:lnTo>
                <a:lnTo>
                  <a:pt x="2824547" y="3511118"/>
                </a:lnTo>
                <a:lnTo>
                  <a:pt x="2573942" y="3527604"/>
                </a:lnTo>
                <a:lnTo>
                  <a:pt x="2323339" y="3540517"/>
                </a:lnTo>
                <a:lnTo>
                  <a:pt x="2073860" y="3553980"/>
                </a:lnTo>
                <a:lnTo>
                  <a:pt x="1826627" y="3565245"/>
                </a:lnTo>
                <a:lnTo>
                  <a:pt x="1581642" y="3573213"/>
                </a:lnTo>
                <a:lnTo>
                  <a:pt x="1336657" y="3580082"/>
                </a:lnTo>
                <a:lnTo>
                  <a:pt x="1093921" y="3586676"/>
                </a:lnTo>
                <a:lnTo>
                  <a:pt x="854555" y="3589699"/>
                </a:lnTo>
                <a:lnTo>
                  <a:pt x="615189" y="3592995"/>
                </a:lnTo>
                <a:lnTo>
                  <a:pt x="379194" y="3594644"/>
                </a:lnTo>
                <a:lnTo>
                  <a:pt x="145448" y="3592995"/>
                </a:lnTo>
                <a:lnTo>
                  <a:pt x="0" y="3592995"/>
                </a:lnTo>
                <a:close/>
              </a:path>
            </a:pathLst>
          </a:custGeom>
        </p:spPr>
      </p:pic>
      <p:sp>
        <p:nvSpPr>
          <p:cNvPr id="14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128074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58392"/>
            <a:ext cx="12192000" cy="3033446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4741EC-3C06-8B4E-999F-2BC6B67A4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110824"/>
            <a:ext cx="5015258" cy="1908975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SE are running now… and WCP green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2BC217A0-E5DC-4F40-BC7D-255B816A7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5894" y="4110824"/>
            <a:ext cx="4772509" cy="1908976"/>
          </a:xfrm>
        </p:spPr>
        <p:txBody>
          <a:bodyPr anchor="ctr">
            <a:norm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234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741EC-3C06-8B4E-999F-2BC6B67A4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namespace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53B52A6-3271-674C-9945-987C8ECD02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4046" y="2603500"/>
            <a:ext cx="2648221" cy="3416300"/>
          </a:xfrm>
        </p:spPr>
      </p:pic>
    </p:spTree>
    <p:extLst>
      <p:ext uri="{BB962C8B-B14F-4D97-AF65-F5344CB8AC3E}">
        <p14:creationId xmlns:p14="http://schemas.microsoft.com/office/powerpoint/2010/main" val="25807641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741EC-3C06-8B4E-999F-2BC6B67A4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permissions and storage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476686D-AD69-4C4C-B59F-0C4EEAB804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1553" y="2603500"/>
            <a:ext cx="4973207" cy="3416300"/>
          </a:xfrm>
        </p:spPr>
      </p:pic>
    </p:spTree>
    <p:extLst>
      <p:ext uri="{BB962C8B-B14F-4D97-AF65-F5344CB8AC3E}">
        <p14:creationId xmlns:p14="http://schemas.microsoft.com/office/powerpoint/2010/main" val="18343827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741EC-3C06-8B4E-999F-2BC6B67A4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class and Content lib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19DE014-DBB4-B640-88D0-4739F5DF73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954" y="2679700"/>
            <a:ext cx="2652243" cy="3416300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9C6B96E-909E-3A47-ABA5-6A9D43517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3054350"/>
            <a:ext cx="64516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892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741EC-3C06-8B4E-999F-2BC6B67A4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Loging</a:t>
            </a:r>
            <a:r>
              <a:rPr lang="en-US" dirty="0"/>
              <a:t> 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CC1E4-0376-334C-8764-AEE37B4F4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2603500"/>
            <a:ext cx="11607800" cy="3416300"/>
          </a:xfrm>
        </p:spPr>
        <p:txBody>
          <a:bodyPr>
            <a:normAutofit fontScale="92500"/>
          </a:bodyPr>
          <a:lstStyle/>
          <a:p>
            <a:r>
              <a:rPr lang="en-US" dirty="0"/>
              <a:t>/</a:t>
            </a:r>
            <a:r>
              <a:rPr lang="en-US" dirty="0" err="1"/>
              <a:t>usr</a:t>
            </a:r>
            <a:r>
              <a:rPr lang="en-US" dirty="0"/>
              <a:t>/local/bin/</a:t>
            </a:r>
            <a:r>
              <a:rPr lang="en-US" dirty="0" err="1"/>
              <a:t>kubectl-vsphere</a:t>
            </a:r>
            <a:r>
              <a:rPr lang="en-US" dirty="0"/>
              <a:t> login --</a:t>
            </a:r>
            <a:r>
              <a:rPr lang="en-US" dirty="0" err="1"/>
              <a:t>vsphere</a:t>
            </a:r>
            <a:r>
              <a:rPr lang="en-US" dirty="0"/>
              <a:t>-username </a:t>
            </a:r>
            <a:r>
              <a:rPr lang="en-US" dirty="0" err="1"/>
              <a:t>administrator@vsphere.local</a:t>
            </a:r>
            <a:r>
              <a:rPr lang="en-US" dirty="0"/>
              <a:t> --server=https://192.168.5.40 --insecure-skip-</a:t>
            </a:r>
            <a:r>
              <a:rPr lang="en-US" dirty="0" err="1"/>
              <a:t>tls</a:t>
            </a:r>
            <a:r>
              <a:rPr lang="en-US" dirty="0"/>
              <a:t>-verify</a:t>
            </a:r>
          </a:p>
          <a:p>
            <a:r>
              <a:rPr lang="en-US" dirty="0" err="1"/>
              <a:t>kubectl</a:t>
            </a:r>
            <a:r>
              <a:rPr lang="en-US" dirty="0"/>
              <a:t> config use-context namespace1000</a:t>
            </a:r>
          </a:p>
          <a:p>
            <a:r>
              <a:rPr lang="en-US" dirty="0"/>
              <a:t>[</a:t>
            </a:r>
            <a:r>
              <a:rPr lang="en-US" dirty="0" err="1"/>
              <a:t>root@orfdns</a:t>
            </a:r>
            <a:r>
              <a:rPr lang="en-US" dirty="0"/>
              <a:t> ~]# k get nodes</a:t>
            </a:r>
          </a:p>
          <a:p>
            <a:r>
              <a:rPr lang="en-US" dirty="0"/>
              <a:t>NAME                               STATUS   ROLES                  AGE    VERSION</a:t>
            </a:r>
          </a:p>
          <a:p>
            <a:r>
              <a:rPr lang="en-US" dirty="0"/>
              <a:t>42025674cc72a310700121faddd8890a   Ready    control-</a:t>
            </a:r>
            <a:r>
              <a:rPr lang="en-US" dirty="0" err="1"/>
              <a:t>plane,master</a:t>
            </a:r>
            <a:r>
              <a:rPr lang="en-US" dirty="0"/>
              <a:t>   158m   v1.21.0+vmware.1-wcp</a:t>
            </a:r>
          </a:p>
          <a:p>
            <a:r>
              <a:rPr lang="en-US" dirty="0"/>
              <a:t>4202aa30779d4936ec9a64301df0434b   Ready    control-</a:t>
            </a:r>
            <a:r>
              <a:rPr lang="en-US" dirty="0" err="1"/>
              <a:t>plane,master</a:t>
            </a:r>
            <a:r>
              <a:rPr lang="en-US" dirty="0"/>
              <a:t>   158m   v1.21.0+vmware.1-wcp</a:t>
            </a:r>
          </a:p>
          <a:p>
            <a:r>
              <a:rPr lang="en-US" dirty="0"/>
              <a:t>4202c1b4753322614d82535f07f425bd   Ready    control-</a:t>
            </a:r>
            <a:r>
              <a:rPr lang="en-US" dirty="0" err="1"/>
              <a:t>plane,master</a:t>
            </a:r>
            <a:r>
              <a:rPr lang="en-US" dirty="0"/>
              <a:t>   164m   v1.21.0+vmware.1-wcp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1792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741EC-3C06-8B4E-999F-2BC6B67A4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Guest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CC1E4-0376-334C-8764-AEE37B4F4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018" y="2603500"/>
            <a:ext cx="11174681" cy="3416300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/>
              <a:t>kubectl-vsphere</a:t>
            </a:r>
            <a:r>
              <a:rPr lang="en-US" dirty="0"/>
              <a:t> login --</a:t>
            </a:r>
            <a:r>
              <a:rPr lang="en-US" dirty="0" err="1"/>
              <a:t>vsphere</a:t>
            </a:r>
            <a:r>
              <a:rPr lang="en-US" dirty="0"/>
              <a:t>-username </a:t>
            </a:r>
            <a:r>
              <a:rPr lang="en-US" dirty="0" err="1"/>
              <a:t>administrator@vsphere.local</a:t>
            </a:r>
            <a:r>
              <a:rPr lang="en-US" dirty="0"/>
              <a:t> --server=https://192.168.5.40 --insecure-skip-</a:t>
            </a:r>
            <a:r>
              <a:rPr lang="en-US" dirty="0" err="1"/>
              <a:t>tls</a:t>
            </a:r>
            <a:r>
              <a:rPr lang="en-US" dirty="0"/>
              <a:t>-verify</a:t>
            </a:r>
          </a:p>
          <a:p>
            <a:r>
              <a:rPr lang="en-US" dirty="0" err="1"/>
              <a:t>kubectl</a:t>
            </a:r>
            <a:r>
              <a:rPr lang="en-US" dirty="0"/>
              <a:t> config use-context namespace1000</a:t>
            </a:r>
          </a:p>
          <a:p>
            <a:r>
              <a:rPr lang="en-US" dirty="0"/>
              <a:t>k apply -f ./7u3cluster_photon.yaml </a:t>
            </a:r>
          </a:p>
          <a:p>
            <a:endParaRPr lang="en-US" dirty="0"/>
          </a:p>
          <a:p>
            <a:r>
              <a:rPr lang="en-US" dirty="0" err="1"/>
              <a:t>kubectl</a:t>
            </a:r>
            <a:r>
              <a:rPr lang="en-US" dirty="0"/>
              <a:t> </a:t>
            </a:r>
            <a:r>
              <a:rPr lang="en-US" dirty="0" err="1"/>
              <a:t>vsphere</a:t>
            </a:r>
            <a:r>
              <a:rPr lang="en-US" dirty="0"/>
              <a:t> login --server 192.168.5.40 --</a:t>
            </a:r>
            <a:r>
              <a:rPr lang="en-US" dirty="0" err="1"/>
              <a:t>vsphere</a:t>
            </a:r>
            <a:r>
              <a:rPr lang="en-US" dirty="0"/>
              <a:t>-username </a:t>
            </a:r>
            <a:r>
              <a:rPr lang="en-US" dirty="0" err="1"/>
              <a:t>administrator@vsphere.local</a:t>
            </a:r>
            <a:r>
              <a:rPr lang="en-US" dirty="0"/>
              <a:t> --</a:t>
            </a:r>
            <a:r>
              <a:rPr lang="en-US" dirty="0" err="1"/>
              <a:t>tanzu</a:t>
            </a:r>
            <a:r>
              <a:rPr lang="en-US" dirty="0"/>
              <a:t>-</a:t>
            </a:r>
            <a:r>
              <a:rPr lang="en-US" dirty="0" err="1"/>
              <a:t>kubernetes</a:t>
            </a:r>
            <a:r>
              <a:rPr lang="en-US" dirty="0"/>
              <a:t>-cluster-namespace namespace1000 --</a:t>
            </a:r>
            <a:r>
              <a:rPr lang="en-US" dirty="0" err="1"/>
              <a:t>tanzu</a:t>
            </a:r>
            <a:r>
              <a:rPr lang="en-US" dirty="0"/>
              <a:t>-</a:t>
            </a:r>
            <a:r>
              <a:rPr lang="en-US" dirty="0" err="1"/>
              <a:t>kubernetes</a:t>
            </a:r>
            <a:r>
              <a:rPr lang="en-US" dirty="0"/>
              <a:t>-cluster-name workload-vsphere-tkg2 --insecure-skip-</a:t>
            </a:r>
            <a:r>
              <a:rPr lang="en-US" dirty="0" err="1"/>
              <a:t>tls</a:t>
            </a:r>
            <a:r>
              <a:rPr lang="en-US" dirty="0"/>
              <a:t>-verify</a:t>
            </a:r>
          </a:p>
          <a:p>
            <a:r>
              <a:rPr lang="en-US" dirty="0"/>
              <a:t>k config use-context workload-vsphere-tkg2</a:t>
            </a:r>
          </a:p>
          <a:p>
            <a:r>
              <a:rPr lang="en-US" dirty="0" err="1"/>
              <a:t>kubectl</a:t>
            </a:r>
            <a:r>
              <a:rPr lang="en-US" dirty="0"/>
              <a:t> apply -f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ogelbric</a:t>
            </a:r>
            <a:r>
              <a:rPr lang="en-US" dirty="0"/>
              <a:t>/YAML/raw/master/authorize-</a:t>
            </a:r>
            <a:r>
              <a:rPr lang="en-US" dirty="0" err="1"/>
              <a:t>psp</a:t>
            </a:r>
            <a:r>
              <a:rPr lang="en-US" dirty="0"/>
              <a:t>-for-</a:t>
            </a:r>
            <a:r>
              <a:rPr lang="en-US" dirty="0" err="1"/>
              <a:t>gc</a:t>
            </a:r>
            <a:r>
              <a:rPr lang="en-US" dirty="0"/>
              <a:t>-service-</a:t>
            </a:r>
            <a:r>
              <a:rPr lang="en-US" dirty="0" err="1"/>
              <a:t>accounts.yaml</a:t>
            </a:r>
            <a:endParaRPr lang="en-US" dirty="0"/>
          </a:p>
          <a:p>
            <a:r>
              <a:rPr lang="en-US" dirty="0"/>
              <a:t>k apply -f /root/7u2a/google-nginx2.yaml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4714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741EC-3C06-8B4E-999F-2BC6B67A4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CC1E4-0376-334C-8764-AEE37B4F4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ogelbric</a:t>
            </a:r>
            <a:r>
              <a:rPr lang="en-US" dirty="0"/>
              <a:t>/YAML/blob/master/</a:t>
            </a:r>
            <a:r>
              <a:rPr lang="en-US" dirty="0" err="1"/>
              <a:t>DemoScript.txt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3223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741EC-3C06-8B4E-999F-2BC6B67A4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CC1E4-0376-334C-8764-AEE37B4F4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56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9F43C-A2A0-0349-BDA4-9E942E8CF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AVI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B52FE-8159-2740-8D75-1E2EFE92B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4190334-235C-2D4F-9CD7-EEB6D53E0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35" y="2094763"/>
            <a:ext cx="9090529" cy="391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06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B7472-427C-2E4E-A7E5-C15482A2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AVI Layout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74A3FA2-6E07-D546-88BA-5AF8B51B6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954" y="2233541"/>
            <a:ext cx="8893190" cy="4624459"/>
          </a:xfrm>
        </p:spPr>
      </p:pic>
    </p:spTree>
    <p:extLst>
      <p:ext uri="{BB962C8B-B14F-4D97-AF65-F5344CB8AC3E}">
        <p14:creationId xmlns:p14="http://schemas.microsoft.com/office/powerpoint/2010/main" val="3207551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D0446-97DC-A248-BA7D-D1C5E57DA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9D5D7-5098-AD41-B764-4BB6E4B19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 </a:t>
            </a:r>
            <a:r>
              <a:rPr lang="en-US" dirty="0" err="1"/>
              <a:t>Avi</a:t>
            </a:r>
            <a:r>
              <a:rPr lang="en-US" dirty="0"/>
              <a:t> Controller OVA</a:t>
            </a:r>
          </a:p>
          <a:p>
            <a:r>
              <a:rPr lang="en-US" dirty="0"/>
              <a:t>Deploy vCenter OVA</a:t>
            </a:r>
          </a:p>
          <a:p>
            <a:r>
              <a:rPr lang="en-US" dirty="0"/>
              <a:t>Deploy </a:t>
            </a:r>
            <a:r>
              <a:rPr lang="en-US" dirty="0" err="1"/>
              <a:t>ESXi</a:t>
            </a:r>
            <a:r>
              <a:rPr lang="en-US" dirty="0"/>
              <a:t> hosts (</a:t>
            </a:r>
            <a:r>
              <a:rPr lang="en-US" dirty="0" err="1"/>
              <a:t>vSAN</a:t>
            </a:r>
            <a:r>
              <a:rPr lang="en-US" dirty="0"/>
              <a:t>)</a:t>
            </a:r>
          </a:p>
          <a:p>
            <a:r>
              <a:rPr lang="en-US" dirty="0"/>
              <a:t>In my case all automated via William Lam’s </a:t>
            </a:r>
            <a:r>
              <a:rPr lang="en-US" dirty="0" err="1"/>
              <a:t>Powershell</a:t>
            </a:r>
            <a:r>
              <a:rPr lang="en-US" dirty="0"/>
              <a:t> scripts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760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0F798-B6FD-724E-9837-7E3BA0206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AVI 192.168.3.40 in DNS forward and reverse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BD6488B-F85E-ED42-BC65-8B8C1CF2F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2867" y="2919712"/>
            <a:ext cx="7796212" cy="2360712"/>
          </a:xfrm>
        </p:spPr>
      </p:pic>
    </p:spTree>
    <p:extLst>
      <p:ext uri="{BB962C8B-B14F-4D97-AF65-F5344CB8AC3E}">
        <p14:creationId xmlns:p14="http://schemas.microsoft.com/office/powerpoint/2010/main" val="5915188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{EE354858-5E70-B442-A646-F25540D8B92A}tf10001076</Template>
  <TotalTime>182</TotalTime>
  <Words>742</Words>
  <Application>Microsoft Macintosh PowerPoint</Application>
  <PresentationFormat>Widescreen</PresentationFormat>
  <Paragraphs>110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Century Gothic</vt:lpstr>
      <vt:lpstr>Wingdings 3</vt:lpstr>
      <vt:lpstr>Ion Boardroom</vt:lpstr>
      <vt:lpstr>Deploy with AVI </vt:lpstr>
      <vt:lpstr>Versions used</vt:lpstr>
      <vt:lpstr>Set up</vt:lpstr>
      <vt:lpstr>My Network layout (.3)(.5)(.7)</vt:lpstr>
      <vt:lpstr>Default AVI license after install</vt:lpstr>
      <vt:lpstr>AVI Layout</vt:lpstr>
      <vt:lpstr>AVI Layout</vt:lpstr>
      <vt:lpstr>Deploy</vt:lpstr>
      <vt:lpstr>AVI 192.168.3.40 in DNS forward and reverse</vt:lpstr>
      <vt:lpstr>AVI via Browser for final setup</vt:lpstr>
      <vt:lpstr>First time set up</vt:lpstr>
      <vt:lpstr>Frist time set up</vt:lpstr>
      <vt:lpstr>Create Default Cloud</vt:lpstr>
      <vt:lpstr>Default Cloud Data Center</vt:lpstr>
      <vt:lpstr>Default Cloud Networking</vt:lpstr>
      <vt:lpstr>Default Cloud is green</vt:lpstr>
      <vt:lpstr>Edit Cert (Pencil)</vt:lpstr>
      <vt:lpstr>Delete these two certs</vt:lpstr>
      <vt:lpstr>Create new Cert</vt:lpstr>
      <vt:lpstr>New cert with SAN</vt:lpstr>
      <vt:lpstr>Save of the cert for vCenter WCP enablement</vt:lpstr>
      <vt:lpstr>Front end network (edit)</vt:lpstr>
      <vt:lpstr>Front end network add subnet</vt:lpstr>
      <vt:lpstr>Result</vt:lpstr>
      <vt:lpstr>Routing</vt:lpstr>
      <vt:lpstr>Routing</vt:lpstr>
      <vt:lpstr>IPAM</vt:lpstr>
      <vt:lpstr>IPAM</vt:lpstr>
      <vt:lpstr>Default Cloud edit and add IPAM</vt:lpstr>
      <vt:lpstr>Default Cloud edit and add IPAM</vt:lpstr>
      <vt:lpstr>Due to a bug in u3 make sure basic auth is enabled</vt:lpstr>
      <vt:lpstr>WCP enablement add content Lib</vt:lpstr>
      <vt:lpstr>Content lib subscription</vt:lpstr>
      <vt:lpstr>Content lib cont…</vt:lpstr>
      <vt:lpstr>WCP enablement </vt:lpstr>
      <vt:lpstr>WCP Enablement cont…</vt:lpstr>
      <vt:lpstr>WCP Enablement cont…</vt:lpstr>
      <vt:lpstr>WCP Enablement cont…</vt:lpstr>
      <vt:lpstr>WCP Enablement cont…</vt:lpstr>
      <vt:lpstr>WCP Enablement cont…</vt:lpstr>
      <vt:lpstr>WCP Enablement cont…</vt:lpstr>
      <vt:lpstr>WCP Enablement cont…</vt:lpstr>
      <vt:lpstr>WCP Enablement cont…</vt:lpstr>
      <vt:lpstr>WCP Enablement cont…</vt:lpstr>
      <vt:lpstr>WCP Enablement cont…</vt:lpstr>
      <vt:lpstr>Did I fat finger the AVI password?  Edit here:</vt:lpstr>
      <vt:lpstr>Did I fat finger the AVI password? </vt:lpstr>
      <vt:lpstr>Still an issue… ssh to vCenter…</vt:lpstr>
      <vt:lpstr>Well look what we have here user ID with a training space…</vt:lpstr>
      <vt:lpstr>The system should update this user field but I have no time…</vt:lpstr>
      <vt:lpstr>Pod is running now…</vt:lpstr>
      <vt:lpstr>SE are running now… and WCP green</vt:lpstr>
      <vt:lpstr>Create namespace</vt:lpstr>
      <vt:lpstr>Add permissions and storage</vt:lpstr>
      <vt:lpstr>VM class and Content lib</vt:lpstr>
      <vt:lpstr>Loging on </vt:lpstr>
      <vt:lpstr>Create Guest cluster</vt:lpstr>
      <vt:lpstr>Overall Help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Deploy with AVI </dc:title>
  <dc:creator>Orf Gelbrich</dc:creator>
  <cp:lastModifiedBy>Orf Gelbrich</cp:lastModifiedBy>
  <cp:revision>7</cp:revision>
  <dcterms:created xsi:type="dcterms:W3CDTF">2021-10-25T18:32:31Z</dcterms:created>
  <dcterms:modified xsi:type="dcterms:W3CDTF">2021-10-27T16:02:09Z</dcterms:modified>
</cp:coreProperties>
</file>